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999FF"/>
    <a:srgbClr val="00FFFF"/>
    <a:srgbClr val="66FFFF"/>
    <a:srgbClr val="FFCC66"/>
    <a:srgbClr val="0066FF"/>
    <a:srgbClr val="CC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1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150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A25AA2D-A80C-4761-BBE9-B14A9EBE1C8F}" type="doc">
      <dgm:prSet loTypeId="urn:microsoft.com/office/officeart/2005/8/layout/lProcess3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FR"/>
        </a:p>
      </dgm:t>
    </dgm:pt>
    <dgm:pt modelId="{BEF48440-43D0-410D-8E48-766F4720A40A}">
      <dgm:prSet custT="1"/>
      <dgm:spPr/>
      <dgm:t>
        <a:bodyPr/>
        <a:lstStyle/>
        <a:p>
          <a:r>
            <a:rPr lang="fr-FR" sz="1600" dirty="0" smtClean="0"/>
            <a:t>Code</a:t>
          </a:r>
          <a:endParaRPr lang="fr-FR" sz="1600" dirty="0"/>
        </a:p>
      </dgm:t>
    </dgm:pt>
    <dgm:pt modelId="{FAEF126E-F5D5-44B6-B9EC-C0F9CBF5BDE1}" type="parTrans" cxnId="{2BEBC59B-80CE-4FA5-B612-B90F56B3FCD5}">
      <dgm:prSet/>
      <dgm:spPr/>
      <dgm:t>
        <a:bodyPr/>
        <a:lstStyle/>
        <a:p>
          <a:endParaRPr lang="fr-FR" sz="1600"/>
        </a:p>
      </dgm:t>
    </dgm:pt>
    <dgm:pt modelId="{6791F49C-7955-4681-9DD2-8B04AEAD7EEB}" type="sibTrans" cxnId="{2BEBC59B-80CE-4FA5-B612-B90F56B3FCD5}">
      <dgm:prSet/>
      <dgm:spPr/>
      <dgm:t>
        <a:bodyPr/>
        <a:lstStyle/>
        <a:p>
          <a:endParaRPr lang="fr-FR" sz="1600"/>
        </a:p>
      </dgm:t>
    </dgm:pt>
    <dgm:pt modelId="{8C49E29F-F9BE-43BC-96B7-0044597B8206}">
      <dgm:prSet phldrT="[Texte]" custT="1"/>
      <dgm:spPr/>
      <dgm:t>
        <a:bodyPr/>
        <a:lstStyle/>
        <a:p>
          <a:r>
            <a:rPr lang="fr-FR" sz="1600" dirty="0" smtClean="0"/>
            <a:t>Code</a:t>
          </a:r>
          <a:endParaRPr lang="fr-FR" sz="1600" dirty="0"/>
        </a:p>
      </dgm:t>
    </dgm:pt>
    <dgm:pt modelId="{6D343FFF-9129-4729-8820-6B8A08CD7BFF}" type="parTrans" cxnId="{EADE458B-D1CF-4B08-94B9-50BC46EFFEB8}">
      <dgm:prSet/>
      <dgm:spPr/>
      <dgm:t>
        <a:bodyPr/>
        <a:lstStyle/>
        <a:p>
          <a:endParaRPr lang="fr-FR" sz="1600"/>
        </a:p>
      </dgm:t>
    </dgm:pt>
    <dgm:pt modelId="{003DB8AF-55F6-4DDC-BD94-869F4B6DB3A1}" type="sibTrans" cxnId="{EADE458B-D1CF-4B08-94B9-50BC46EFFEB8}">
      <dgm:prSet/>
      <dgm:spPr/>
      <dgm:t>
        <a:bodyPr/>
        <a:lstStyle/>
        <a:p>
          <a:endParaRPr lang="fr-FR" sz="1600"/>
        </a:p>
      </dgm:t>
    </dgm:pt>
    <dgm:pt modelId="{530EF33C-2D79-480B-AA52-2308E3C7A88F}">
      <dgm:prSet phldrT="[Texte]" custT="1"/>
      <dgm:spPr/>
      <dgm:t>
        <a:bodyPr/>
        <a:lstStyle/>
        <a:p>
          <a:r>
            <a:rPr lang="fr-CA" sz="1600" dirty="0" smtClean="0"/>
            <a:t>Chercheur</a:t>
          </a:r>
        </a:p>
        <a:p>
          <a:r>
            <a:rPr lang="fr-CA" sz="1600" dirty="0" smtClean="0"/>
            <a:t> Hors CHU </a:t>
          </a:r>
          <a:endParaRPr lang="fr-FR" sz="1600" dirty="0"/>
        </a:p>
      </dgm:t>
    </dgm:pt>
    <dgm:pt modelId="{5CC643D6-E0DE-4A3D-B281-5CB173F7DF3F}" type="parTrans" cxnId="{2F3B82A3-A6E1-4039-8AB8-B18F74C94E56}">
      <dgm:prSet/>
      <dgm:spPr/>
      <dgm:t>
        <a:bodyPr/>
        <a:lstStyle/>
        <a:p>
          <a:endParaRPr lang="fr-FR" sz="1600"/>
        </a:p>
      </dgm:t>
    </dgm:pt>
    <dgm:pt modelId="{BA981376-921E-4C8C-87E0-7A1C56567E7E}" type="sibTrans" cxnId="{2F3B82A3-A6E1-4039-8AB8-B18F74C94E56}">
      <dgm:prSet/>
      <dgm:spPr/>
      <dgm:t>
        <a:bodyPr/>
        <a:lstStyle/>
        <a:p>
          <a:endParaRPr lang="fr-FR" sz="1600"/>
        </a:p>
      </dgm:t>
    </dgm:pt>
    <dgm:pt modelId="{C34CCAB0-DE5E-4425-B318-F5B984DEA360}">
      <dgm:prSet phldrT="[Texte]" custT="1"/>
      <dgm:spPr/>
      <dgm:t>
        <a:bodyPr/>
        <a:lstStyle/>
        <a:p>
          <a:r>
            <a:rPr lang="fr-FR" sz="1600" dirty="0" smtClean="0"/>
            <a:t>Bon</a:t>
          </a:r>
          <a:r>
            <a:rPr lang="fr-FR" sz="1600" baseline="0" dirty="0" smtClean="0"/>
            <a:t> de commande</a:t>
          </a:r>
          <a:endParaRPr lang="fr-FR" sz="1600" dirty="0"/>
        </a:p>
      </dgm:t>
    </dgm:pt>
    <dgm:pt modelId="{60AAA601-3AE1-481D-9912-C84312335EC8}" type="parTrans" cxnId="{E5BA40FE-FC6D-4CF9-9F69-708DEE349D32}">
      <dgm:prSet/>
      <dgm:spPr/>
      <dgm:t>
        <a:bodyPr/>
        <a:lstStyle/>
        <a:p>
          <a:endParaRPr lang="fr-FR" sz="1600"/>
        </a:p>
      </dgm:t>
    </dgm:pt>
    <dgm:pt modelId="{0DC5B0BE-23EA-45B2-8C69-8E922DA46B33}" type="sibTrans" cxnId="{E5BA40FE-FC6D-4CF9-9F69-708DEE349D32}">
      <dgm:prSet/>
      <dgm:spPr/>
      <dgm:t>
        <a:bodyPr/>
        <a:lstStyle/>
        <a:p>
          <a:endParaRPr lang="fr-FR" sz="1600"/>
        </a:p>
      </dgm:t>
    </dgm:pt>
    <dgm:pt modelId="{0E0E1CA5-794C-4A12-91F8-278C1CE7FDA1}">
      <dgm:prSet phldrT="[Texte]" custT="1"/>
      <dgm:spPr/>
      <dgm:t>
        <a:bodyPr/>
        <a:lstStyle/>
        <a:p>
          <a:r>
            <a:rPr lang="fr-FR" sz="1600" dirty="0" smtClean="0"/>
            <a:t>Organisme</a:t>
          </a:r>
        </a:p>
        <a:p>
          <a:r>
            <a:rPr lang="fr-FR" sz="1600" dirty="0" err="1" smtClean="0"/>
            <a:t>Prov</a:t>
          </a:r>
          <a:r>
            <a:rPr lang="fr-FR" sz="1600" dirty="0" smtClean="0"/>
            <a:t>./</a:t>
          </a:r>
          <a:r>
            <a:rPr lang="fr-FR" sz="1600" dirty="0" err="1" smtClean="0"/>
            <a:t>Féd</a:t>
          </a:r>
          <a:r>
            <a:rPr lang="fr-FR" sz="1600" dirty="0" smtClean="0"/>
            <a:t>.</a:t>
          </a:r>
          <a:endParaRPr lang="fr-FR" sz="1600" dirty="0"/>
        </a:p>
      </dgm:t>
    </dgm:pt>
    <dgm:pt modelId="{67E55D3E-7932-4A41-A7C9-463FF9AF7ADB}" type="parTrans" cxnId="{B46FF72C-7A11-4838-87D1-605E68E018A3}">
      <dgm:prSet/>
      <dgm:spPr/>
      <dgm:t>
        <a:bodyPr/>
        <a:lstStyle/>
        <a:p>
          <a:endParaRPr lang="fr-FR" sz="1600"/>
        </a:p>
      </dgm:t>
    </dgm:pt>
    <dgm:pt modelId="{B547E25B-F9DD-4D7B-9EA8-36A8C52B669B}" type="sibTrans" cxnId="{B46FF72C-7A11-4838-87D1-605E68E018A3}">
      <dgm:prSet/>
      <dgm:spPr/>
      <dgm:t>
        <a:bodyPr/>
        <a:lstStyle/>
        <a:p>
          <a:endParaRPr lang="fr-FR" sz="1600"/>
        </a:p>
      </dgm:t>
    </dgm:pt>
    <dgm:pt modelId="{663AB39E-2DA6-4FEC-A78B-6AE73E9D2464}">
      <dgm:prSet phldrT="[Texte]" custT="1"/>
      <dgm:spPr/>
      <dgm:t>
        <a:bodyPr/>
        <a:lstStyle/>
        <a:p>
          <a:r>
            <a:rPr lang="fr-FR" sz="1600" dirty="0" smtClean="0"/>
            <a:t>Bon de commande</a:t>
          </a:r>
        </a:p>
        <a:p>
          <a:r>
            <a:rPr lang="fr-FR" sz="1600" dirty="0" smtClean="0"/>
            <a:t>Si &lt; 100K </a:t>
          </a:r>
          <a:endParaRPr lang="fr-FR" sz="1600" dirty="0"/>
        </a:p>
      </dgm:t>
    </dgm:pt>
    <dgm:pt modelId="{EB1F5BD0-4EEC-4F06-954F-D83C136950F0}" type="parTrans" cxnId="{5E3893FB-4533-40B7-B291-C9024B25E971}">
      <dgm:prSet/>
      <dgm:spPr/>
      <dgm:t>
        <a:bodyPr/>
        <a:lstStyle/>
        <a:p>
          <a:endParaRPr lang="fr-FR" sz="1600"/>
        </a:p>
      </dgm:t>
    </dgm:pt>
    <dgm:pt modelId="{12590386-D3F9-4740-86C7-46AEA38CF005}" type="sibTrans" cxnId="{5E3893FB-4533-40B7-B291-C9024B25E971}">
      <dgm:prSet/>
      <dgm:spPr/>
      <dgm:t>
        <a:bodyPr/>
        <a:lstStyle/>
        <a:p>
          <a:endParaRPr lang="fr-FR" sz="1600"/>
        </a:p>
      </dgm:t>
    </dgm:pt>
    <dgm:pt modelId="{869A280A-6ED3-4E78-977A-218555A6F17E}">
      <dgm:prSet custT="1"/>
      <dgm:spPr/>
      <dgm:t>
        <a:bodyPr/>
        <a:lstStyle/>
        <a:p>
          <a:r>
            <a:rPr lang="fr-FR" sz="1600" dirty="0"/>
            <a:t>Entreprise privée</a:t>
          </a:r>
        </a:p>
      </dgm:t>
    </dgm:pt>
    <dgm:pt modelId="{7F5A4323-5400-43EC-9010-AE79CBA11EC1}" type="parTrans" cxnId="{DA520B57-AEA9-44FB-AD57-6AF79599FCEA}">
      <dgm:prSet/>
      <dgm:spPr/>
      <dgm:t>
        <a:bodyPr/>
        <a:lstStyle/>
        <a:p>
          <a:endParaRPr lang="fr-FR" sz="1600"/>
        </a:p>
      </dgm:t>
    </dgm:pt>
    <dgm:pt modelId="{CDE777FA-E36E-4567-9DD6-E8814B3C2058}" type="sibTrans" cxnId="{DA520B57-AEA9-44FB-AD57-6AF79599FCEA}">
      <dgm:prSet/>
      <dgm:spPr/>
      <dgm:t>
        <a:bodyPr/>
        <a:lstStyle/>
        <a:p>
          <a:endParaRPr lang="fr-FR" sz="1600"/>
        </a:p>
      </dgm:t>
    </dgm:pt>
    <dgm:pt modelId="{FF0BECEF-F085-4FC9-B927-0B635258AF7B}">
      <dgm:prSet custT="1"/>
      <dgm:spPr/>
      <dgm:t>
        <a:bodyPr/>
        <a:lstStyle/>
        <a:p>
          <a:r>
            <a:rPr lang="fr-FR" sz="1600" dirty="0"/>
            <a:t>Chercheur du CHU</a:t>
          </a:r>
        </a:p>
      </dgm:t>
    </dgm:pt>
    <dgm:pt modelId="{34036319-575A-4385-BECB-53ACE21E1706}" type="sibTrans" cxnId="{C6B35D9C-7545-40CF-B080-CE286577AC44}">
      <dgm:prSet/>
      <dgm:spPr/>
      <dgm:t>
        <a:bodyPr/>
        <a:lstStyle/>
        <a:p>
          <a:endParaRPr lang="fr-FR" sz="1600"/>
        </a:p>
      </dgm:t>
    </dgm:pt>
    <dgm:pt modelId="{5BB329B4-2E3A-4055-A88E-AA726EAC9751}" type="parTrans" cxnId="{C6B35D9C-7545-40CF-B080-CE286577AC44}">
      <dgm:prSet/>
      <dgm:spPr/>
      <dgm:t>
        <a:bodyPr/>
        <a:lstStyle/>
        <a:p>
          <a:endParaRPr lang="fr-FR" sz="1600"/>
        </a:p>
      </dgm:t>
    </dgm:pt>
    <dgm:pt modelId="{A1A19671-6D8A-4958-81ED-6F528FBBC069}">
      <dgm:prSet custT="1"/>
      <dgm:spPr/>
      <dgm:t>
        <a:bodyPr/>
        <a:lstStyle/>
        <a:p>
          <a:r>
            <a:rPr lang="fr-FR" sz="1600" dirty="0" smtClean="0"/>
            <a:t>Code</a:t>
          </a:r>
          <a:endParaRPr lang="fr-FR" sz="1600" dirty="0"/>
        </a:p>
      </dgm:t>
    </dgm:pt>
    <dgm:pt modelId="{F1FD6801-81EB-423F-B5F5-DA17C3C8FEE0}" type="parTrans" cxnId="{1B422646-B0B4-4425-AD47-2686AA8B2F12}">
      <dgm:prSet/>
      <dgm:spPr/>
      <dgm:t>
        <a:bodyPr/>
        <a:lstStyle/>
        <a:p>
          <a:endParaRPr lang="fr-FR"/>
        </a:p>
      </dgm:t>
    </dgm:pt>
    <dgm:pt modelId="{E255FFDE-A90F-4C84-8771-7171707F1EA9}" type="sibTrans" cxnId="{1B422646-B0B4-4425-AD47-2686AA8B2F12}">
      <dgm:prSet/>
      <dgm:spPr/>
      <dgm:t>
        <a:bodyPr/>
        <a:lstStyle/>
        <a:p>
          <a:endParaRPr lang="fr-FR"/>
        </a:p>
      </dgm:t>
    </dgm:pt>
    <dgm:pt modelId="{B68BF6B5-9F69-4415-9ACB-CFC113D6597C}">
      <dgm:prSet custT="1"/>
      <dgm:spPr/>
      <dgm:t>
        <a:bodyPr/>
        <a:lstStyle/>
        <a:p>
          <a:r>
            <a:rPr lang="fr-FR" sz="1600" dirty="0" smtClean="0"/>
            <a:t>Entente</a:t>
          </a:r>
          <a:r>
            <a:rPr lang="fr-FR" sz="1600" baseline="0" dirty="0" smtClean="0"/>
            <a:t> Richard Lapointe</a:t>
          </a:r>
          <a:endParaRPr lang="fr-FR" sz="1600" dirty="0"/>
        </a:p>
      </dgm:t>
    </dgm:pt>
    <dgm:pt modelId="{C0C25A4E-A52E-4C17-B7C1-9A716610EEEA}" type="parTrans" cxnId="{24B02117-2CD6-4430-AD00-D973AC24ADF7}">
      <dgm:prSet/>
      <dgm:spPr/>
      <dgm:t>
        <a:bodyPr/>
        <a:lstStyle/>
        <a:p>
          <a:endParaRPr lang="fr-FR"/>
        </a:p>
      </dgm:t>
    </dgm:pt>
    <dgm:pt modelId="{A475C6B1-E669-44E5-B5A6-873A47945BBE}" type="sibTrans" cxnId="{24B02117-2CD6-4430-AD00-D973AC24ADF7}">
      <dgm:prSet/>
      <dgm:spPr/>
      <dgm:t>
        <a:bodyPr/>
        <a:lstStyle/>
        <a:p>
          <a:endParaRPr lang="fr-FR"/>
        </a:p>
      </dgm:t>
    </dgm:pt>
    <dgm:pt modelId="{C3A97412-0A82-41C4-8B3B-443253E52603}">
      <dgm:prSet custT="1"/>
      <dgm:spPr/>
      <dgm:t>
        <a:bodyPr/>
        <a:lstStyle/>
        <a:p>
          <a:r>
            <a:rPr lang="fr-FR" sz="1600" dirty="0" smtClean="0"/>
            <a:t>Bon</a:t>
          </a:r>
          <a:r>
            <a:rPr lang="fr-FR" sz="1600" baseline="0" dirty="0" smtClean="0"/>
            <a:t> de commande</a:t>
          </a:r>
          <a:endParaRPr lang="fr-FR" sz="1600" dirty="0"/>
        </a:p>
      </dgm:t>
    </dgm:pt>
    <dgm:pt modelId="{271C44D4-CE3B-402B-B032-76DE02A94081}" type="parTrans" cxnId="{B57E1CB6-723A-4BB3-9EDF-7CCAE74E7FCD}">
      <dgm:prSet/>
      <dgm:spPr/>
      <dgm:t>
        <a:bodyPr/>
        <a:lstStyle/>
        <a:p>
          <a:endParaRPr lang="fr-FR"/>
        </a:p>
      </dgm:t>
    </dgm:pt>
    <dgm:pt modelId="{472D677C-E027-4E6E-AC25-865DBBB20180}" type="sibTrans" cxnId="{B57E1CB6-723A-4BB3-9EDF-7CCAE74E7FCD}">
      <dgm:prSet/>
      <dgm:spPr/>
      <dgm:t>
        <a:bodyPr/>
        <a:lstStyle/>
        <a:p>
          <a:endParaRPr lang="fr-FR"/>
        </a:p>
      </dgm:t>
    </dgm:pt>
    <dgm:pt modelId="{78C6F304-4395-4E7A-BD3B-9B5733888D33}">
      <dgm:prSet custT="1"/>
      <dgm:spPr/>
      <dgm:t>
        <a:bodyPr/>
        <a:lstStyle/>
        <a:p>
          <a:r>
            <a:rPr lang="fr-FR" sz="1600" dirty="0" smtClean="0"/>
            <a:t>Entente</a:t>
          </a:r>
          <a:r>
            <a:rPr lang="fr-FR" sz="1600" baseline="0" dirty="0" smtClean="0"/>
            <a:t> signée + Bon de commande</a:t>
          </a:r>
          <a:endParaRPr lang="fr-FR" sz="1600" dirty="0"/>
        </a:p>
      </dgm:t>
    </dgm:pt>
    <dgm:pt modelId="{2AE7E8C8-5F57-4E4C-BEFF-0033720F4CCF}" type="parTrans" cxnId="{60906EE5-3BCC-4BB9-9302-8C0E8E335722}">
      <dgm:prSet/>
      <dgm:spPr/>
      <dgm:t>
        <a:bodyPr/>
        <a:lstStyle/>
        <a:p>
          <a:endParaRPr lang="fr-FR"/>
        </a:p>
      </dgm:t>
    </dgm:pt>
    <dgm:pt modelId="{B0F7634C-E768-444F-9996-ACC66684BB54}" type="sibTrans" cxnId="{60906EE5-3BCC-4BB9-9302-8C0E8E335722}">
      <dgm:prSet/>
      <dgm:spPr/>
      <dgm:t>
        <a:bodyPr/>
        <a:lstStyle/>
        <a:p>
          <a:endParaRPr lang="fr-FR"/>
        </a:p>
      </dgm:t>
    </dgm:pt>
    <dgm:pt modelId="{3A28CEDD-2B36-4E92-82A5-FB4CD08FE5AB}">
      <dgm:prSet custT="1"/>
      <dgm:spPr/>
      <dgm:t>
        <a:bodyPr/>
        <a:lstStyle/>
        <a:p>
          <a:r>
            <a:rPr lang="fr-FR" sz="1600" dirty="0" smtClean="0"/>
            <a:t>Entente Richard Lapointe</a:t>
          </a:r>
          <a:endParaRPr lang="fr-FR" sz="1600" dirty="0"/>
        </a:p>
      </dgm:t>
    </dgm:pt>
    <dgm:pt modelId="{9B6100C7-3520-4F67-B193-3EBA96EFDFB6}" type="parTrans" cxnId="{53E1BB7B-891E-42A6-A58F-2772EB988858}">
      <dgm:prSet/>
      <dgm:spPr/>
      <dgm:t>
        <a:bodyPr/>
        <a:lstStyle/>
        <a:p>
          <a:endParaRPr lang="fr-FR"/>
        </a:p>
      </dgm:t>
    </dgm:pt>
    <dgm:pt modelId="{30DF0045-86AB-43B3-AEF5-0AB43E609AE3}" type="sibTrans" cxnId="{53E1BB7B-891E-42A6-A58F-2772EB988858}">
      <dgm:prSet/>
      <dgm:spPr/>
      <dgm:t>
        <a:bodyPr/>
        <a:lstStyle/>
        <a:p>
          <a:endParaRPr lang="fr-FR"/>
        </a:p>
      </dgm:t>
    </dgm:pt>
    <dgm:pt modelId="{04165CA5-EC9D-43F4-B182-8D97C8E583AC}">
      <dgm:prSet custT="1"/>
      <dgm:spPr/>
      <dgm:t>
        <a:bodyPr/>
        <a:lstStyle/>
        <a:p>
          <a:r>
            <a:rPr lang="fr-FR" sz="1600" dirty="0" smtClean="0"/>
            <a:t>Soumission signée + Bon de commande signé</a:t>
          </a:r>
          <a:endParaRPr lang="fr-FR" sz="1600" dirty="0"/>
        </a:p>
      </dgm:t>
    </dgm:pt>
    <dgm:pt modelId="{88BE796B-860A-44B1-8BB0-85C51052FA3D}" type="parTrans" cxnId="{440F6254-E2CD-44A3-9DEA-289993A26939}">
      <dgm:prSet/>
      <dgm:spPr/>
      <dgm:t>
        <a:bodyPr/>
        <a:lstStyle/>
        <a:p>
          <a:endParaRPr lang="fr-FR"/>
        </a:p>
      </dgm:t>
    </dgm:pt>
    <dgm:pt modelId="{324A15FC-48CB-4AA0-B475-39ECC898877E}" type="sibTrans" cxnId="{440F6254-E2CD-44A3-9DEA-289993A26939}">
      <dgm:prSet/>
      <dgm:spPr/>
      <dgm:t>
        <a:bodyPr/>
        <a:lstStyle/>
        <a:p>
          <a:endParaRPr lang="fr-FR"/>
        </a:p>
      </dgm:t>
    </dgm:pt>
    <dgm:pt modelId="{6C867BF4-C2A3-4654-B03D-BB3E5E1EEEC0}">
      <dgm:prSet custT="1"/>
      <dgm:spPr/>
      <dgm:t>
        <a:bodyPr/>
        <a:lstStyle/>
        <a:p>
          <a:r>
            <a:rPr lang="fr-FR" sz="1600" dirty="0" smtClean="0"/>
            <a:t>Soumission signée + Bon de commande signé</a:t>
          </a:r>
          <a:endParaRPr lang="fr-FR" sz="1600" dirty="0"/>
        </a:p>
      </dgm:t>
    </dgm:pt>
    <dgm:pt modelId="{0CAEBA06-F892-4D72-8C05-56E196F9FAA3}" type="parTrans" cxnId="{30DB62EA-0D1D-4E88-9F4E-0DED987FF00B}">
      <dgm:prSet/>
      <dgm:spPr/>
      <dgm:t>
        <a:bodyPr/>
        <a:lstStyle/>
        <a:p>
          <a:endParaRPr lang="fr-FR"/>
        </a:p>
      </dgm:t>
    </dgm:pt>
    <dgm:pt modelId="{9F68E6CF-CE08-43D6-98C8-BEBA08645136}" type="sibTrans" cxnId="{30DB62EA-0D1D-4E88-9F4E-0DED987FF00B}">
      <dgm:prSet/>
      <dgm:spPr/>
      <dgm:t>
        <a:bodyPr/>
        <a:lstStyle/>
        <a:p>
          <a:endParaRPr lang="fr-FR"/>
        </a:p>
      </dgm:t>
    </dgm:pt>
    <dgm:pt modelId="{6357E1CC-9176-4C4A-89B6-77AE20520983}">
      <dgm:prSet custT="1"/>
      <dgm:spPr/>
      <dgm:t>
        <a:bodyPr/>
        <a:lstStyle/>
        <a:p>
          <a:r>
            <a:rPr lang="fr-FR" sz="1600" dirty="0" smtClean="0"/>
            <a:t>Contrat</a:t>
          </a:r>
          <a:r>
            <a:rPr lang="fr-FR" sz="1600" baseline="0" dirty="0" smtClean="0"/>
            <a:t> de recherche</a:t>
          </a:r>
          <a:endParaRPr lang="fr-FR" sz="1600" dirty="0"/>
        </a:p>
      </dgm:t>
    </dgm:pt>
    <dgm:pt modelId="{750D3B6E-1AC6-4721-985C-2B0FAEF70FB4}" type="parTrans" cxnId="{663394D1-7EFE-4355-BB19-43539A7EA1FC}">
      <dgm:prSet/>
      <dgm:spPr/>
      <dgm:t>
        <a:bodyPr/>
        <a:lstStyle/>
        <a:p>
          <a:endParaRPr lang="fr-FR"/>
        </a:p>
      </dgm:t>
    </dgm:pt>
    <dgm:pt modelId="{22937071-7804-4513-AD55-7D398E8D5B61}" type="sibTrans" cxnId="{663394D1-7EFE-4355-BB19-43539A7EA1FC}">
      <dgm:prSet/>
      <dgm:spPr/>
      <dgm:t>
        <a:bodyPr/>
        <a:lstStyle/>
        <a:p>
          <a:endParaRPr lang="fr-FR"/>
        </a:p>
      </dgm:t>
    </dgm:pt>
    <dgm:pt modelId="{C308D954-3C18-4D8A-A428-B380D6797CE1}">
      <dgm:prSet custT="1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600" dirty="0" smtClean="0"/>
            <a:t>Contrat</a:t>
          </a:r>
          <a:r>
            <a:rPr lang="fr-FR" sz="1600" baseline="0" dirty="0" smtClean="0"/>
            <a:t> de Recherche</a:t>
          </a:r>
          <a:endParaRPr lang="fr-FR" sz="1600" dirty="0" smtClean="0"/>
        </a:p>
      </dgm:t>
    </dgm:pt>
    <dgm:pt modelId="{3D6CAD90-9A68-4885-BDF6-E48467B45ECC}" type="parTrans" cxnId="{FABB260B-41CE-4B1F-87AC-E919C57F4763}">
      <dgm:prSet/>
      <dgm:spPr/>
      <dgm:t>
        <a:bodyPr/>
        <a:lstStyle/>
        <a:p>
          <a:endParaRPr lang="fr-FR"/>
        </a:p>
      </dgm:t>
    </dgm:pt>
    <dgm:pt modelId="{689479DC-ED35-4050-B34A-CE5CBE402C75}" type="sibTrans" cxnId="{FABB260B-41CE-4B1F-87AC-E919C57F4763}">
      <dgm:prSet/>
      <dgm:spPr/>
      <dgm:t>
        <a:bodyPr/>
        <a:lstStyle/>
        <a:p>
          <a:endParaRPr lang="fr-FR"/>
        </a:p>
      </dgm:t>
    </dgm:pt>
    <dgm:pt modelId="{D40A85CC-AA85-4807-A86F-640F0AAB32FD}">
      <dgm:prSet phldrT="[Texte]" custT="1"/>
      <dgm:spPr/>
      <dgm:t>
        <a:bodyPr/>
        <a:lstStyle/>
        <a:p>
          <a:r>
            <a:rPr lang="fr-FR" sz="1600" dirty="0" smtClean="0"/>
            <a:t>Entente Richard Lapointe</a:t>
          </a:r>
          <a:endParaRPr lang="fr-FR" sz="1600" dirty="0"/>
        </a:p>
      </dgm:t>
    </dgm:pt>
    <dgm:pt modelId="{E6C7B706-D398-4258-908B-A119CFE13CFF}" type="sibTrans" cxnId="{7542927F-CB79-46F9-82DC-02805739857A}">
      <dgm:prSet/>
      <dgm:spPr/>
      <dgm:t>
        <a:bodyPr/>
        <a:lstStyle/>
        <a:p>
          <a:endParaRPr lang="fr-FR" sz="1600"/>
        </a:p>
      </dgm:t>
    </dgm:pt>
    <dgm:pt modelId="{1D6D9F92-7BB9-4DE0-8FDD-5330DCA8190D}" type="parTrans" cxnId="{7542927F-CB79-46F9-82DC-02805739857A}">
      <dgm:prSet/>
      <dgm:spPr/>
      <dgm:t>
        <a:bodyPr/>
        <a:lstStyle/>
        <a:p>
          <a:endParaRPr lang="fr-FR" sz="1600"/>
        </a:p>
      </dgm:t>
    </dgm:pt>
    <dgm:pt modelId="{FAC81DCD-0D08-4D3C-8251-C72C63678CB5}">
      <dgm:prSet custT="1"/>
      <dgm:spPr/>
      <dgm:t>
        <a:bodyPr/>
        <a:lstStyle/>
        <a:p>
          <a:r>
            <a:rPr lang="fr-FR" sz="1600" dirty="0" smtClean="0"/>
            <a:t>Entente signée + Bon de commande</a:t>
          </a:r>
          <a:endParaRPr lang="fr-FR" sz="1600" dirty="0"/>
        </a:p>
      </dgm:t>
    </dgm:pt>
    <dgm:pt modelId="{B0951DF0-FDB4-487B-880B-CD78EFFEA0A3}" type="sibTrans" cxnId="{C7A6E9FA-7E17-4E2F-9E45-9604E87B8C5B}">
      <dgm:prSet/>
      <dgm:spPr/>
      <dgm:t>
        <a:bodyPr/>
        <a:lstStyle/>
        <a:p>
          <a:endParaRPr lang="fr-FR"/>
        </a:p>
      </dgm:t>
    </dgm:pt>
    <dgm:pt modelId="{FFD9A6D2-EF1E-44DE-8417-B629CBC03F09}" type="parTrans" cxnId="{C7A6E9FA-7E17-4E2F-9E45-9604E87B8C5B}">
      <dgm:prSet/>
      <dgm:spPr/>
      <dgm:t>
        <a:bodyPr/>
        <a:lstStyle/>
        <a:p>
          <a:endParaRPr lang="fr-FR"/>
        </a:p>
      </dgm:t>
    </dgm:pt>
    <dgm:pt modelId="{E5D6BEF9-673C-4AFF-A693-64FCF64D18A4}">
      <dgm:prSet custT="1"/>
      <dgm:spPr/>
      <dgm:t>
        <a:bodyPr/>
        <a:lstStyle/>
        <a:p>
          <a:r>
            <a:rPr lang="fr-FR" sz="1600" dirty="0" smtClean="0"/>
            <a:t>Bon de commande</a:t>
          </a:r>
        </a:p>
        <a:p>
          <a:r>
            <a:rPr lang="fr-FR" sz="1600" dirty="0" smtClean="0"/>
            <a:t> si &lt; 100 K  </a:t>
          </a:r>
          <a:endParaRPr lang="fr-FR" sz="1600" dirty="0"/>
        </a:p>
      </dgm:t>
    </dgm:pt>
    <dgm:pt modelId="{A60888DC-59DF-44C8-8EE5-4A8E70864128}" type="sibTrans" cxnId="{A9177C0B-F029-452A-8916-3C85E3DB38FD}">
      <dgm:prSet/>
      <dgm:spPr/>
      <dgm:t>
        <a:bodyPr/>
        <a:lstStyle/>
        <a:p>
          <a:endParaRPr lang="fr-FR"/>
        </a:p>
      </dgm:t>
    </dgm:pt>
    <dgm:pt modelId="{6C95FC09-B7F7-4CE1-9503-FBB46BD8643B}" type="parTrans" cxnId="{A9177C0B-F029-452A-8916-3C85E3DB38FD}">
      <dgm:prSet/>
      <dgm:spPr/>
      <dgm:t>
        <a:bodyPr/>
        <a:lstStyle/>
        <a:p>
          <a:endParaRPr lang="fr-FR"/>
        </a:p>
      </dgm:t>
    </dgm:pt>
    <dgm:pt modelId="{2DB696BA-8232-4884-8B91-32B0206C4DDD}" type="pres">
      <dgm:prSet presAssocID="{3A25AA2D-A80C-4761-BBE9-B14A9EBE1C8F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fr-CA"/>
        </a:p>
      </dgm:t>
    </dgm:pt>
    <dgm:pt modelId="{78F60053-841D-4D65-850A-AC9486161922}" type="pres">
      <dgm:prSet presAssocID="{FF0BECEF-F085-4FC9-B927-0B635258AF7B}" presName="horFlow" presStyleCnt="0"/>
      <dgm:spPr/>
    </dgm:pt>
    <dgm:pt modelId="{8194D23F-2955-465F-8D52-FAB3250D74FA}" type="pres">
      <dgm:prSet presAssocID="{FF0BECEF-F085-4FC9-B927-0B635258AF7B}" presName="bigChev" presStyleLbl="node1" presStyleIdx="0" presStyleCnt="4"/>
      <dgm:spPr/>
      <dgm:t>
        <a:bodyPr/>
        <a:lstStyle/>
        <a:p>
          <a:endParaRPr lang="fr-CA"/>
        </a:p>
      </dgm:t>
    </dgm:pt>
    <dgm:pt modelId="{DACA2AAD-9736-44E8-A44C-F9DE897D0192}" type="pres">
      <dgm:prSet presAssocID="{FAEF126E-F5D5-44B6-B9EC-C0F9CBF5BDE1}" presName="parTrans" presStyleCnt="0"/>
      <dgm:spPr/>
    </dgm:pt>
    <dgm:pt modelId="{CCC91F89-30B0-41AD-9423-34BE7F7940A6}" type="pres">
      <dgm:prSet presAssocID="{BEF48440-43D0-410D-8E48-766F4720A40A}" presName="node" presStyleLbl="alignAccFollowNode1" presStyleIdx="0" presStyleCnt="1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882F8C36-6177-4C9A-990B-481EF3D67108}" type="pres">
      <dgm:prSet presAssocID="{6791F49C-7955-4681-9DD2-8B04AEAD7EEB}" presName="sibTrans" presStyleCnt="0"/>
      <dgm:spPr/>
    </dgm:pt>
    <dgm:pt modelId="{3101E359-2AD5-48DB-8C5E-729373B2413A}" type="pres">
      <dgm:prSet presAssocID="{8C49E29F-F9BE-43BC-96B7-0044597B8206}" presName="node" presStyleLbl="alignAccFollowNode1" presStyleIdx="1" presStyleCnt="1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381F560C-B72C-4767-8276-F1BAE1A29374}" type="pres">
      <dgm:prSet presAssocID="{003DB8AF-55F6-4DDC-BD94-869F4B6DB3A1}" presName="sibTrans" presStyleCnt="0"/>
      <dgm:spPr/>
    </dgm:pt>
    <dgm:pt modelId="{F645A2B1-EF2D-44A1-B5CF-9B64D40DD660}" type="pres">
      <dgm:prSet presAssocID="{A1A19671-6D8A-4958-81ED-6F528FBBC069}" presName="node" presStyleLbl="alignAccFollowNode1" presStyleIdx="2" presStyleCnt="1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1D237021-47CE-4DB3-8683-9085F337F6C8}" type="pres">
      <dgm:prSet presAssocID="{E255FFDE-A90F-4C84-8771-7171707F1EA9}" presName="sibTrans" presStyleCnt="0"/>
      <dgm:spPr/>
    </dgm:pt>
    <dgm:pt modelId="{CEF1AF35-CFF3-4CC8-B1A9-9DD931837B35}" type="pres">
      <dgm:prSet presAssocID="{B68BF6B5-9F69-4415-9ACB-CFC113D6597C}" presName="node" presStyleLbl="alignAccFollowNode1" presStyleIdx="3" presStyleCnt="1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72B52BCA-85B3-4A9D-B074-1238839C97D2}" type="pres">
      <dgm:prSet presAssocID="{FF0BECEF-F085-4FC9-B927-0B635258AF7B}" presName="vSp" presStyleCnt="0"/>
      <dgm:spPr/>
    </dgm:pt>
    <dgm:pt modelId="{2EC2BD0C-109F-48CD-B475-868308739331}" type="pres">
      <dgm:prSet presAssocID="{530EF33C-2D79-480B-AA52-2308E3C7A88F}" presName="horFlow" presStyleCnt="0"/>
      <dgm:spPr/>
    </dgm:pt>
    <dgm:pt modelId="{9107D32D-A2E3-4CDB-8FD0-39C3A7C30775}" type="pres">
      <dgm:prSet presAssocID="{530EF33C-2D79-480B-AA52-2308E3C7A88F}" presName="bigChev" presStyleLbl="node1" presStyleIdx="1" presStyleCnt="4"/>
      <dgm:spPr/>
      <dgm:t>
        <a:bodyPr/>
        <a:lstStyle/>
        <a:p>
          <a:endParaRPr lang="fr-CA"/>
        </a:p>
      </dgm:t>
    </dgm:pt>
    <dgm:pt modelId="{912620EA-52D9-46FC-85AE-689BE10C3706}" type="pres">
      <dgm:prSet presAssocID="{60AAA601-3AE1-481D-9912-C84312335EC8}" presName="parTrans" presStyleCnt="0"/>
      <dgm:spPr/>
    </dgm:pt>
    <dgm:pt modelId="{C8D7B557-7380-4AF2-B701-DC286086E8D9}" type="pres">
      <dgm:prSet presAssocID="{C34CCAB0-DE5E-4425-B318-F5B984DEA360}" presName="node" presStyleLbl="alignAccFollowNode1" presStyleIdx="4" presStyleCnt="1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853E13E9-C9BA-4A10-B4E3-F672B6756763}" type="pres">
      <dgm:prSet presAssocID="{0DC5B0BE-23EA-45B2-8C69-8E922DA46B33}" presName="sibTrans" presStyleCnt="0"/>
      <dgm:spPr/>
    </dgm:pt>
    <dgm:pt modelId="{D8E5DA56-AD9F-4BD1-97BC-5D3A7E552CBE}" type="pres">
      <dgm:prSet presAssocID="{E5D6BEF9-673C-4AFF-A693-64FCF64D18A4}" presName="node" presStyleLbl="alignAccFollowNode1" presStyleIdx="5" presStyleCnt="1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B74AD10E-DD72-4266-B36F-8D8DC7D10685}" type="pres">
      <dgm:prSet presAssocID="{A60888DC-59DF-44C8-8EE5-4A8E70864128}" presName="sibTrans" presStyleCnt="0"/>
      <dgm:spPr/>
    </dgm:pt>
    <dgm:pt modelId="{DEC30277-4E17-455B-899C-0690163C1D23}" type="pres">
      <dgm:prSet presAssocID="{FAC81DCD-0D08-4D3C-8251-C72C63678CB5}" presName="node" presStyleLbl="alignAccFollowNode1" presStyleIdx="6" presStyleCnt="1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C44A65AB-3296-49BA-960D-89FEE583ED0F}" type="pres">
      <dgm:prSet presAssocID="{B0951DF0-FDB4-487B-880B-CD78EFFEA0A3}" presName="sibTrans" presStyleCnt="0"/>
      <dgm:spPr/>
    </dgm:pt>
    <dgm:pt modelId="{EAA58601-23D8-4EDD-B7BC-1B31DC499428}" type="pres">
      <dgm:prSet presAssocID="{D40A85CC-AA85-4807-A86F-640F0AAB32FD}" presName="node" presStyleLbl="alignAccFollowNode1" presStyleIdx="7" presStyleCnt="1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2F01F5F6-41A3-47CC-9591-8C99C2FE3B36}" type="pres">
      <dgm:prSet presAssocID="{530EF33C-2D79-480B-AA52-2308E3C7A88F}" presName="vSp" presStyleCnt="0"/>
      <dgm:spPr/>
    </dgm:pt>
    <dgm:pt modelId="{1310AA42-53E8-413F-A7DB-24AF02875420}" type="pres">
      <dgm:prSet presAssocID="{0E0E1CA5-794C-4A12-91F8-278C1CE7FDA1}" presName="horFlow" presStyleCnt="0"/>
      <dgm:spPr/>
    </dgm:pt>
    <dgm:pt modelId="{DF9B8A63-B3D6-4879-972C-4262F9AF651B}" type="pres">
      <dgm:prSet presAssocID="{0E0E1CA5-794C-4A12-91F8-278C1CE7FDA1}" presName="bigChev" presStyleLbl="node1" presStyleIdx="2" presStyleCnt="4"/>
      <dgm:spPr/>
      <dgm:t>
        <a:bodyPr/>
        <a:lstStyle/>
        <a:p>
          <a:endParaRPr lang="fr-CA"/>
        </a:p>
      </dgm:t>
    </dgm:pt>
    <dgm:pt modelId="{7384A599-A03C-4B4D-B9F3-3448329929A0}" type="pres">
      <dgm:prSet presAssocID="{271C44D4-CE3B-402B-B032-76DE02A94081}" presName="parTrans" presStyleCnt="0"/>
      <dgm:spPr/>
    </dgm:pt>
    <dgm:pt modelId="{CB9C20FE-6761-453A-A370-0776081116F3}" type="pres">
      <dgm:prSet presAssocID="{C3A97412-0A82-41C4-8B3B-443253E52603}" presName="node" presStyleLbl="alignAccFollowNode1" presStyleIdx="8" presStyleCnt="1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11A286F8-B0D6-4DA1-9A99-34A5EA703856}" type="pres">
      <dgm:prSet presAssocID="{472D677C-E027-4E6E-AC25-865DBBB20180}" presName="sibTrans" presStyleCnt="0"/>
      <dgm:spPr/>
    </dgm:pt>
    <dgm:pt modelId="{024B79DC-93FA-4879-81CC-B3DB40B5386B}" type="pres">
      <dgm:prSet presAssocID="{663AB39E-2DA6-4FEC-A78B-6AE73E9D2464}" presName="node" presStyleLbl="alignAccFollowNode1" presStyleIdx="9" presStyleCnt="1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A6CC3D65-AA0D-495F-938D-2ED187A80C3E}" type="pres">
      <dgm:prSet presAssocID="{12590386-D3F9-4740-86C7-46AEA38CF005}" presName="sibTrans" presStyleCnt="0"/>
      <dgm:spPr/>
    </dgm:pt>
    <dgm:pt modelId="{E1BB21B0-8ACD-4DA5-BB35-D467B3CDD758}" type="pres">
      <dgm:prSet presAssocID="{78C6F304-4395-4E7A-BD3B-9B5733888D33}" presName="node" presStyleLbl="alignAccFollowNode1" presStyleIdx="10" presStyleCnt="1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C7D35EE0-912D-4D4E-BE52-E1D30DF969D6}" type="pres">
      <dgm:prSet presAssocID="{B0F7634C-E768-444F-9996-ACC66684BB54}" presName="sibTrans" presStyleCnt="0"/>
      <dgm:spPr/>
    </dgm:pt>
    <dgm:pt modelId="{9E58C335-946A-425B-A26A-7FB46F548FF2}" type="pres">
      <dgm:prSet presAssocID="{3A28CEDD-2B36-4E92-82A5-FB4CD08FE5AB}" presName="node" presStyleLbl="alignAccFollowNode1" presStyleIdx="11" presStyleCnt="1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775A31A1-DFF1-437E-8130-580364B0B430}" type="pres">
      <dgm:prSet presAssocID="{0E0E1CA5-794C-4A12-91F8-278C1CE7FDA1}" presName="vSp" presStyleCnt="0"/>
      <dgm:spPr/>
    </dgm:pt>
    <dgm:pt modelId="{6D546350-DC60-4C7C-9FE9-54BEA39DB412}" type="pres">
      <dgm:prSet presAssocID="{869A280A-6ED3-4E78-977A-218555A6F17E}" presName="horFlow" presStyleCnt="0"/>
      <dgm:spPr/>
    </dgm:pt>
    <dgm:pt modelId="{A059EFDD-69DF-4D10-A650-246A9DC14A06}" type="pres">
      <dgm:prSet presAssocID="{869A280A-6ED3-4E78-977A-218555A6F17E}" presName="bigChev" presStyleLbl="node1" presStyleIdx="3" presStyleCnt="4"/>
      <dgm:spPr/>
      <dgm:t>
        <a:bodyPr/>
        <a:lstStyle/>
        <a:p>
          <a:endParaRPr lang="fr-CA"/>
        </a:p>
      </dgm:t>
    </dgm:pt>
    <dgm:pt modelId="{FF445A3E-1C57-4649-A705-2D03AAEE0275}" type="pres">
      <dgm:prSet presAssocID="{88BE796B-860A-44B1-8BB0-85C51052FA3D}" presName="parTrans" presStyleCnt="0"/>
      <dgm:spPr/>
    </dgm:pt>
    <dgm:pt modelId="{3A13B034-B537-4994-A5E8-23C8D6830FD8}" type="pres">
      <dgm:prSet presAssocID="{04165CA5-EC9D-43F4-B182-8D97C8E583AC}" presName="node" presStyleLbl="alignAccFollowNode1" presStyleIdx="12" presStyleCnt="1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47AD7CC5-7475-4B19-9D34-3C423D293FD6}" type="pres">
      <dgm:prSet presAssocID="{324A15FC-48CB-4AA0-B475-39ECC898877E}" presName="sibTrans" presStyleCnt="0"/>
      <dgm:spPr/>
    </dgm:pt>
    <dgm:pt modelId="{C7355EF2-78D3-4C0F-A789-48D4967EF307}" type="pres">
      <dgm:prSet presAssocID="{6C867BF4-C2A3-4654-B03D-BB3E5E1EEEC0}" presName="node" presStyleLbl="alignAccFollowNode1" presStyleIdx="13" presStyleCnt="1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50EBE9AC-D87E-44AB-8571-C5E1058480A2}" type="pres">
      <dgm:prSet presAssocID="{9F68E6CF-CE08-43D6-98C8-BEBA08645136}" presName="sibTrans" presStyleCnt="0"/>
      <dgm:spPr/>
    </dgm:pt>
    <dgm:pt modelId="{E4481A59-ED0F-4D91-A8A1-43CDD89AE809}" type="pres">
      <dgm:prSet presAssocID="{6357E1CC-9176-4C4A-89B6-77AE20520983}" presName="node" presStyleLbl="alignAccFollowNode1" presStyleIdx="14" presStyleCnt="1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7E7661F2-5176-414E-864D-5BE5B001D443}" type="pres">
      <dgm:prSet presAssocID="{22937071-7804-4513-AD55-7D398E8D5B61}" presName="sibTrans" presStyleCnt="0"/>
      <dgm:spPr/>
    </dgm:pt>
    <dgm:pt modelId="{5DDE2AE4-CA55-4D6A-9CC8-6CFB04732B44}" type="pres">
      <dgm:prSet presAssocID="{C308D954-3C18-4D8A-A428-B380D6797CE1}" presName="node" presStyleLbl="alignAccFollowNode1" presStyleIdx="15" presStyleCnt="16">
        <dgm:presLayoutVars>
          <dgm:bulletEnabled val="1"/>
        </dgm:presLayoutVars>
      </dgm:prSet>
      <dgm:spPr/>
      <dgm:t>
        <a:bodyPr/>
        <a:lstStyle/>
        <a:p>
          <a:endParaRPr lang="fr-CA"/>
        </a:p>
      </dgm:t>
    </dgm:pt>
  </dgm:ptLst>
  <dgm:cxnLst>
    <dgm:cxn modelId="{53E1BB7B-891E-42A6-A58F-2772EB988858}" srcId="{0E0E1CA5-794C-4A12-91F8-278C1CE7FDA1}" destId="{3A28CEDD-2B36-4E92-82A5-FB4CD08FE5AB}" srcOrd="3" destOrd="0" parTransId="{9B6100C7-3520-4F67-B193-3EBA96EFDFB6}" sibTransId="{30DF0045-86AB-43B3-AEF5-0AB43E609AE3}"/>
    <dgm:cxn modelId="{854C3BF1-329C-4DCF-8BDA-30A26674FC50}" type="presOf" srcId="{869A280A-6ED3-4E78-977A-218555A6F17E}" destId="{A059EFDD-69DF-4D10-A650-246A9DC14A06}" srcOrd="0" destOrd="0" presId="urn:microsoft.com/office/officeart/2005/8/layout/lProcess3"/>
    <dgm:cxn modelId="{E5BA40FE-FC6D-4CF9-9F69-708DEE349D32}" srcId="{530EF33C-2D79-480B-AA52-2308E3C7A88F}" destId="{C34CCAB0-DE5E-4425-B318-F5B984DEA360}" srcOrd="0" destOrd="0" parTransId="{60AAA601-3AE1-481D-9912-C84312335EC8}" sibTransId="{0DC5B0BE-23EA-45B2-8C69-8E922DA46B33}"/>
    <dgm:cxn modelId="{03F08A07-61E7-4C01-9B5E-12A41049284B}" type="presOf" srcId="{6357E1CC-9176-4C4A-89B6-77AE20520983}" destId="{E4481A59-ED0F-4D91-A8A1-43CDD89AE809}" srcOrd="0" destOrd="0" presId="urn:microsoft.com/office/officeart/2005/8/layout/lProcess3"/>
    <dgm:cxn modelId="{D871D2CF-519D-48A5-9DF1-CE01D2762D99}" type="presOf" srcId="{B68BF6B5-9F69-4415-9ACB-CFC113D6597C}" destId="{CEF1AF35-CFF3-4CC8-B1A9-9DD931837B35}" srcOrd="0" destOrd="0" presId="urn:microsoft.com/office/officeart/2005/8/layout/lProcess3"/>
    <dgm:cxn modelId="{67DB2559-EF9D-4DBA-B618-8A883976F582}" type="presOf" srcId="{04165CA5-EC9D-43F4-B182-8D97C8E583AC}" destId="{3A13B034-B537-4994-A5E8-23C8D6830FD8}" srcOrd="0" destOrd="0" presId="urn:microsoft.com/office/officeart/2005/8/layout/lProcess3"/>
    <dgm:cxn modelId="{E65C1830-B77B-4079-9EF0-B358D2A9F5F9}" type="presOf" srcId="{8C49E29F-F9BE-43BC-96B7-0044597B8206}" destId="{3101E359-2AD5-48DB-8C5E-729373B2413A}" srcOrd="0" destOrd="0" presId="urn:microsoft.com/office/officeart/2005/8/layout/lProcess3"/>
    <dgm:cxn modelId="{8704AA6D-DB5A-468A-9A10-0E9595A1B65B}" type="presOf" srcId="{C308D954-3C18-4D8A-A428-B380D6797CE1}" destId="{5DDE2AE4-CA55-4D6A-9CC8-6CFB04732B44}" srcOrd="0" destOrd="0" presId="urn:microsoft.com/office/officeart/2005/8/layout/lProcess3"/>
    <dgm:cxn modelId="{80510B61-1BB5-4B11-860A-E77EB952A9A4}" type="presOf" srcId="{3A28CEDD-2B36-4E92-82A5-FB4CD08FE5AB}" destId="{9E58C335-946A-425B-A26A-7FB46F548FF2}" srcOrd="0" destOrd="0" presId="urn:microsoft.com/office/officeart/2005/8/layout/lProcess3"/>
    <dgm:cxn modelId="{C7A6E9FA-7E17-4E2F-9E45-9604E87B8C5B}" srcId="{530EF33C-2D79-480B-AA52-2308E3C7A88F}" destId="{FAC81DCD-0D08-4D3C-8251-C72C63678CB5}" srcOrd="2" destOrd="0" parTransId="{FFD9A6D2-EF1E-44DE-8417-B629CBC03F09}" sibTransId="{B0951DF0-FDB4-487B-880B-CD78EFFEA0A3}"/>
    <dgm:cxn modelId="{AECC725F-D175-430C-81DA-19FF114746EB}" type="presOf" srcId="{C34CCAB0-DE5E-4425-B318-F5B984DEA360}" destId="{C8D7B557-7380-4AF2-B701-DC286086E8D9}" srcOrd="0" destOrd="0" presId="urn:microsoft.com/office/officeart/2005/8/layout/lProcess3"/>
    <dgm:cxn modelId="{B46FF72C-7A11-4838-87D1-605E68E018A3}" srcId="{3A25AA2D-A80C-4761-BBE9-B14A9EBE1C8F}" destId="{0E0E1CA5-794C-4A12-91F8-278C1CE7FDA1}" srcOrd="2" destOrd="0" parTransId="{67E55D3E-7932-4A41-A7C9-463FF9AF7ADB}" sibTransId="{B547E25B-F9DD-4D7B-9EA8-36A8C52B669B}"/>
    <dgm:cxn modelId="{B57E1CB6-723A-4BB3-9EDF-7CCAE74E7FCD}" srcId="{0E0E1CA5-794C-4A12-91F8-278C1CE7FDA1}" destId="{C3A97412-0A82-41C4-8B3B-443253E52603}" srcOrd="0" destOrd="0" parTransId="{271C44D4-CE3B-402B-B032-76DE02A94081}" sibTransId="{472D677C-E027-4E6E-AC25-865DBBB20180}"/>
    <dgm:cxn modelId="{C6B35D9C-7545-40CF-B080-CE286577AC44}" srcId="{3A25AA2D-A80C-4761-BBE9-B14A9EBE1C8F}" destId="{FF0BECEF-F085-4FC9-B927-0B635258AF7B}" srcOrd="0" destOrd="0" parTransId="{5BB329B4-2E3A-4055-A88E-AA726EAC9751}" sibTransId="{34036319-575A-4385-BECB-53ACE21E1706}"/>
    <dgm:cxn modelId="{FFB6FA64-1617-4223-A525-AC2E34A133A5}" type="presOf" srcId="{D40A85CC-AA85-4807-A86F-640F0AAB32FD}" destId="{EAA58601-23D8-4EDD-B7BC-1B31DC499428}" srcOrd="0" destOrd="0" presId="urn:microsoft.com/office/officeart/2005/8/layout/lProcess3"/>
    <dgm:cxn modelId="{DBAD0EBC-BCD9-4EB5-9932-EC0A8E05E0B8}" type="presOf" srcId="{530EF33C-2D79-480B-AA52-2308E3C7A88F}" destId="{9107D32D-A2E3-4CDB-8FD0-39C3A7C30775}" srcOrd="0" destOrd="0" presId="urn:microsoft.com/office/officeart/2005/8/layout/lProcess3"/>
    <dgm:cxn modelId="{9CA59830-1720-403D-B693-5F00AFFD0C01}" type="presOf" srcId="{FAC81DCD-0D08-4D3C-8251-C72C63678CB5}" destId="{DEC30277-4E17-455B-899C-0690163C1D23}" srcOrd="0" destOrd="0" presId="urn:microsoft.com/office/officeart/2005/8/layout/lProcess3"/>
    <dgm:cxn modelId="{A9177C0B-F029-452A-8916-3C85E3DB38FD}" srcId="{530EF33C-2D79-480B-AA52-2308E3C7A88F}" destId="{E5D6BEF9-673C-4AFF-A693-64FCF64D18A4}" srcOrd="1" destOrd="0" parTransId="{6C95FC09-B7F7-4CE1-9503-FBB46BD8643B}" sibTransId="{A60888DC-59DF-44C8-8EE5-4A8E70864128}"/>
    <dgm:cxn modelId="{EADE458B-D1CF-4B08-94B9-50BC46EFFEB8}" srcId="{FF0BECEF-F085-4FC9-B927-0B635258AF7B}" destId="{8C49E29F-F9BE-43BC-96B7-0044597B8206}" srcOrd="1" destOrd="0" parTransId="{6D343FFF-9129-4729-8820-6B8A08CD7BFF}" sibTransId="{003DB8AF-55F6-4DDC-BD94-869F4B6DB3A1}"/>
    <dgm:cxn modelId="{24B02117-2CD6-4430-AD00-D973AC24ADF7}" srcId="{FF0BECEF-F085-4FC9-B927-0B635258AF7B}" destId="{B68BF6B5-9F69-4415-9ACB-CFC113D6597C}" srcOrd="3" destOrd="0" parTransId="{C0C25A4E-A52E-4C17-B7C1-9A716610EEEA}" sibTransId="{A475C6B1-E669-44E5-B5A6-873A47945BBE}"/>
    <dgm:cxn modelId="{440F6254-E2CD-44A3-9DEA-289993A26939}" srcId="{869A280A-6ED3-4E78-977A-218555A6F17E}" destId="{04165CA5-EC9D-43F4-B182-8D97C8E583AC}" srcOrd="0" destOrd="0" parTransId="{88BE796B-860A-44B1-8BB0-85C51052FA3D}" sibTransId="{324A15FC-48CB-4AA0-B475-39ECC898877E}"/>
    <dgm:cxn modelId="{96E81706-3793-4F8A-B8F8-D5C615C16148}" type="presOf" srcId="{6C867BF4-C2A3-4654-B03D-BB3E5E1EEEC0}" destId="{C7355EF2-78D3-4C0F-A789-48D4967EF307}" srcOrd="0" destOrd="0" presId="urn:microsoft.com/office/officeart/2005/8/layout/lProcess3"/>
    <dgm:cxn modelId="{9B4B0452-BE80-412C-877D-0DA5FCE0E94C}" type="presOf" srcId="{663AB39E-2DA6-4FEC-A78B-6AE73E9D2464}" destId="{024B79DC-93FA-4879-81CC-B3DB40B5386B}" srcOrd="0" destOrd="0" presId="urn:microsoft.com/office/officeart/2005/8/layout/lProcess3"/>
    <dgm:cxn modelId="{2F3B82A3-A6E1-4039-8AB8-B18F74C94E56}" srcId="{3A25AA2D-A80C-4761-BBE9-B14A9EBE1C8F}" destId="{530EF33C-2D79-480B-AA52-2308E3C7A88F}" srcOrd="1" destOrd="0" parTransId="{5CC643D6-E0DE-4A3D-B281-5CB173F7DF3F}" sibTransId="{BA981376-921E-4C8C-87E0-7A1C56567E7E}"/>
    <dgm:cxn modelId="{DA520B57-AEA9-44FB-AD57-6AF79599FCEA}" srcId="{3A25AA2D-A80C-4761-BBE9-B14A9EBE1C8F}" destId="{869A280A-6ED3-4E78-977A-218555A6F17E}" srcOrd="3" destOrd="0" parTransId="{7F5A4323-5400-43EC-9010-AE79CBA11EC1}" sibTransId="{CDE777FA-E36E-4567-9DD6-E8814B3C2058}"/>
    <dgm:cxn modelId="{2BEBC59B-80CE-4FA5-B612-B90F56B3FCD5}" srcId="{FF0BECEF-F085-4FC9-B927-0B635258AF7B}" destId="{BEF48440-43D0-410D-8E48-766F4720A40A}" srcOrd="0" destOrd="0" parTransId="{FAEF126E-F5D5-44B6-B9EC-C0F9CBF5BDE1}" sibTransId="{6791F49C-7955-4681-9DD2-8B04AEAD7EEB}"/>
    <dgm:cxn modelId="{7542927F-CB79-46F9-82DC-02805739857A}" srcId="{530EF33C-2D79-480B-AA52-2308E3C7A88F}" destId="{D40A85CC-AA85-4807-A86F-640F0AAB32FD}" srcOrd="3" destOrd="0" parTransId="{1D6D9F92-7BB9-4DE0-8FDD-5330DCA8190D}" sibTransId="{E6C7B706-D398-4258-908B-A119CFE13CFF}"/>
    <dgm:cxn modelId="{277046BC-07CE-42FA-9FF0-29621D6DB393}" type="presOf" srcId="{0E0E1CA5-794C-4A12-91F8-278C1CE7FDA1}" destId="{DF9B8A63-B3D6-4879-972C-4262F9AF651B}" srcOrd="0" destOrd="0" presId="urn:microsoft.com/office/officeart/2005/8/layout/lProcess3"/>
    <dgm:cxn modelId="{FABB260B-41CE-4B1F-87AC-E919C57F4763}" srcId="{869A280A-6ED3-4E78-977A-218555A6F17E}" destId="{C308D954-3C18-4D8A-A428-B380D6797CE1}" srcOrd="3" destOrd="0" parTransId="{3D6CAD90-9A68-4885-BDF6-E48467B45ECC}" sibTransId="{689479DC-ED35-4050-B34A-CE5CBE402C75}"/>
    <dgm:cxn modelId="{1B422646-B0B4-4425-AD47-2686AA8B2F12}" srcId="{FF0BECEF-F085-4FC9-B927-0B635258AF7B}" destId="{A1A19671-6D8A-4958-81ED-6F528FBBC069}" srcOrd="2" destOrd="0" parTransId="{F1FD6801-81EB-423F-B5F5-DA17C3C8FEE0}" sibTransId="{E255FFDE-A90F-4C84-8771-7171707F1EA9}"/>
    <dgm:cxn modelId="{663394D1-7EFE-4355-BB19-43539A7EA1FC}" srcId="{869A280A-6ED3-4E78-977A-218555A6F17E}" destId="{6357E1CC-9176-4C4A-89B6-77AE20520983}" srcOrd="2" destOrd="0" parTransId="{750D3B6E-1AC6-4721-985C-2B0FAEF70FB4}" sibTransId="{22937071-7804-4513-AD55-7D398E8D5B61}"/>
    <dgm:cxn modelId="{60906EE5-3BCC-4BB9-9302-8C0E8E335722}" srcId="{0E0E1CA5-794C-4A12-91F8-278C1CE7FDA1}" destId="{78C6F304-4395-4E7A-BD3B-9B5733888D33}" srcOrd="2" destOrd="0" parTransId="{2AE7E8C8-5F57-4E4C-BEFF-0033720F4CCF}" sibTransId="{B0F7634C-E768-444F-9996-ACC66684BB54}"/>
    <dgm:cxn modelId="{30DB62EA-0D1D-4E88-9F4E-0DED987FF00B}" srcId="{869A280A-6ED3-4E78-977A-218555A6F17E}" destId="{6C867BF4-C2A3-4654-B03D-BB3E5E1EEEC0}" srcOrd="1" destOrd="0" parTransId="{0CAEBA06-F892-4D72-8C05-56E196F9FAA3}" sibTransId="{9F68E6CF-CE08-43D6-98C8-BEBA08645136}"/>
    <dgm:cxn modelId="{34D6CBBD-FDF1-4F0B-B62B-AD4DC6D7C92B}" type="presOf" srcId="{3A25AA2D-A80C-4761-BBE9-B14A9EBE1C8F}" destId="{2DB696BA-8232-4884-8B91-32B0206C4DDD}" srcOrd="0" destOrd="0" presId="urn:microsoft.com/office/officeart/2005/8/layout/lProcess3"/>
    <dgm:cxn modelId="{5E1F2BF3-516A-4BAD-BCF9-8D418DB597F9}" type="presOf" srcId="{BEF48440-43D0-410D-8E48-766F4720A40A}" destId="{CCC91F89-30B0-41AD-9423-34BE7F7940A6}" srcOrd="0" destOrd="0" presId="urn:microsoft.com/office/officeart/2005/8/layout/lProcess3"/>
    <dgm:cxn modelId="{F785F31E-6985-4161-BA5A-4C42926287BF}" type="presOf" srcId="{A1A19671-6D8A-4958-81ED-6F528FBBC069}" destId="{F645A2B1-EF2D-44A1-B5CF-9B64D40DD660}" srcOrd="0" destOrd="0" presId="urn:microsoft.com/office/officeart/2005/8/layout/lProcess3"/>
    <dgm:cxn modelId="{6D96043F-1A09-4AD5-BD10-5C312F00705D}" type="presOf" srcId="{78C6F304-4395-4E7A-BD3B-9B5733888D33}" destId="{E1BB21B0-8ACD-4DA5-BB35-D467B3CDD758}" srcOrd="0" destOrd="0" presId="urn:microsoft.com/office/officeart/2005/8/layout/lProcess3"/>
    <dgm:cxn modelId="{EDB1C4A0-39D6-4408-98D5-B1E87CD00881}" type="presOf" srcId="{FF0BECEF-F085-4FC9-B927-0B635258AF7B}" destId="{8194D23F-2955-465F-8D52-FAB3250D74FA}" srcOrd="0" destOrd="0" presId="urn:microsoft.com/office/officeart/2005/8/layout/lProcess3"/>
    <dgm:cxn modelId="{5E3893FB-4533-40B7-B291-C9024B25E971}" srcId="{0E0E1CA5-794C-4A12-91F8-278C1CE7FDA1}" destId="{663AB39E-2DA6-4FEC-A78B-6AE73E9D2464}" srcOrd="1" destOrd="0" parTransId="{EB1F5BD0-4EEC-4F06-954F-D83C136950F0}" sibTransId="{12590386-D3F9-4740-86C7-46AEA38CF005}"/>
    <dgm:cxn modelId="{D1DAC048-6885-41E3-9F6F-6E1213E16E59}" type="presOf" srcId="{E5D6BEF9-673C-4AFF-A693-64FCF64D18A4}" destId="{D8E5DA56-AD9F-4BD1-97BC-5D3A7E552CBE}" srcOrd="0" destOrd="0" presId="urn:microsoft.com/office/officeart/2005/8/layout/lProcess3"/>
    <dgm:cxn modelId="{5EB5F802-125E-4580-9317-0B961E400CAD}" type="presOf" srcId="{C3A97412-0A82-41C4-8B3B-443253E52603}" destId="{CB9C20FE-6761-453A-A370-0776081116F3}" srcOrd="0" destOrd="0" presId="urn:microsoft.com/office/officeart/2005/8/layout/lProcess3"/>
    <dgm:cxn modelId="{1033CAD7-04DE-4BC4-8B63-F8DD2CD1B465}" type="presParOf" srcId="{2DB696BA-8232-4884-8B91-32B0206C4DDD}" destId="{78F60053-841D-4D65-850A-AC9486161922}" srcOrd="0" destOrd="0" presId="urn:microsoft.com/office/officeart/2005/8/layout/lProcess3"/>
    <dgm:cxn modelId="{343A449A-5484-4EF7-BE67-5A544905A9A2}" type="presParOf" srcId="{78F60053-841D-4D65-850A-AC9486161922}" destId="{8194D23F-2955-465F-8D52-FAB3250D74FA}" srcOrd="0" destOrd="0" presId="urn:microsoft.com/office/officeart/2005/8/layout/lProcess3"/>
    <dgm:cxn modelId="{5288C935-FE41-4AC3-AD05-9C94B3B2D817}" type="presParOf" srcId="{78F60053-841D-4D65-850A-AC9486161922}" destId="{DACA2AAD-9736-44E8-A44C-F9DE897D0192}" srcOrd="1" destOrd="0" presId="urn:microsoft.com/office/officeart/2005/8/layout/lProcess3"/>
    <dgm:cxn modelId="{53C05ED0-CC3E-40D3-BE69-3E62062238F2}" type="presParOf" srcId="{78F60053-841D-4D65-850A-AC9486161922}" destId="{CCC91F89-30B0-41AD-9423-34BE7F7940A6}" srcOrd="2" destOrd="0" presId="urn:microsoft.com/office/officeart/2005/8/layout/lProcess3"/>
    <dgm:cxn modelId="{349ED996-86CE-4835-9A13-8B774F6462EF}" type="presParOf" srcId="{78F60053-841D-4D65-850A-AC9486161922}" destId="{882F8C36-6177-4C9A-990B-481EF3D67108}" srcOrd="3" destOrd="0" presId="urn:microsoft.com/office/officeart/2005/8/layout/lProcess3"/>
    <dgm:cxn modelId="{72001808-051D-407E-9D43-8CA9ED273F1B}" type="presParOf" srcId="{78F60053-841D-4D65-850A-AC9486161922}" destId="{3101E359-2AD5-48DB-8C5E-729373B2413A}" srcOrd="4" destOrd="0" presId="urn:microsoft.com/office/officeart/2005/8/layout/lProcess3"/>
    <dgm:cxn modelId="{3CD640F1-E127-42E0-9F85-651571849354}" type="presParOf" srcId="{78F60053-841D-4D65-850A-AC9486161922}" destId="{381F560C-B72C-4767-8276-F1BAE1A29374}" srcOrd="5" destOrd="0" presId="urn:microsoft.com/office/officeart/2005/8/layout/lProcess3"/>
    <dgm:cxn modelId="{1A138E72-9942-4774-83A6-608CBE9C82DC}" type="presParOf" srcId="{78F60053-841D-4D65-850A-AC9486161922}" destId="{F645A2B1-EF2D-44A1-B5CF-9B64D40DD660}" srcOrd="6" destOrd="0" presId="urn:microsoft.com/office/officeart/2005/8/layout/lProcess3"/>
    <dgm:cxn modelId="{3E28D461-E892-45B2-BCEF-EA5DA4A90BC2}" type="presParOf" srcId="{78F60053-841D-4D65-850A-AC9486161922}" destId="{1D237021-47CE-4DB3-8683-9085F337F6C8}" srcOrd="7" destOrd="0" presId="urn:microsoft.com/office/officeart/2005/8/layout/lProcess3"/>
    <dgm:cxn modelId="{0758050A-7903-4C66-9083-C41F7AB4D035}" type="presParOf" srcId="{78F60053-841D-4D65-850A-AC9486161922}" destId="{CEF1AF35-CFF3-4CC8-B1A9-9DD931837B35}" srcOrd="8" destOrd="0" presId="urn:microsoft.com/office/officeart/2005/8/layout/lProcess3"/>
    <dgm:cxn modelId="{D4773D9B-6205-4E36-869F-D7A0C21A3CC1}" type="presParOf" srcId="{2DB696BA-8232-4884-8B91-32B0206C4DDD}" destId="{72B52BCA-85B3-4A9D-B074-1238839C97D2}" srcOrd="1" destOrd="0" presId="urn:microsoft.com/office/officeart/2005/8/layout/lProcess3"/>
    <dgm:cxn modelId="{EC3B7D66-F843-405B-9C67-95BF3BB13FC3}" type="presParOf" srcId="{2DB696BA-8232-4884-8B91-32B0206C4DDD}" destId="{2EC2BD0C-109F-48CD-B475-868308739331}" srcOrd="2" destOrd="0" presId="urn:microsoft.com/office/officeart/2005/8/layout/lProcess3"/>
    <dgm:cxn modelId="{C8C29312-A00E-49F0-A134-3CDBAD4F4D66}" type="presParOf" srcId="{2EC2BD0C-109F-48CD-B475-868308739331}" destId="{9107D32D-A2E3-4CDB-8FD0-39C3A7C30775}" srcOrd="0" destOrd="0" presId="urn:microsoft.com/office/officeart/2005/8/layout/lProcess3"/>
    <dgm:cxn modelId="{EFBDA0F2-F0CF-409A-9C80-7D3E996B1315}" type="presParOf" srcId="{2EC2BD0C-109F-48CD-B475-868308739331}" destId="{912620EA-52D9-46FC-85AE-689BE10C3706}" srcOrd="1" destOrd="0" presId="urn:microsoft.com/office/officeart/2005/8/layout/lProcess3"/>
    <dgm:cxn modelId="{67B6F266-439A-4F25-A22B-B182E8A67FE7}" type="presParOf" srcId="{2EC2BD0C-109F-48CD-B475-868308739331}" destId="{C8D7B557-7380-4AF2-B701-DC286086E8D9}" srcOrd="2" destOrd="0" presId="urn:microsoft.com/office/officeart/2005/8/layout/lProcess3"/>
    <dgm:cxn modelId="{07EE0844-DC65-4EB4-A260-DC28FAA00BF5}" type="presParOf" srcId="{2EC2BD0C-109F-48CD-B475-868308739331}" destId="{853E13E9-C9BA-4A10-B4E3-F672B6756763}" srcOrd="3" destOrd="0" presId="urn:microsoft.com/office/officeart/2005/8/layout/lProcess3"/>
    <dgm:cxn modelId="{78223B23-8898-4D8C-B2C8-8C52A105CA40}" type="presParOf" srcId="{2EC2BD0C-109F-48CD-B475-868308739331}" destId="{D8E5DA56-AD9F-4BD1-97BC-5D3A7E552CBE}" srcOrd="4" destOrd="0" presId="urn:microsoft.com/office/officeart/2005/8/layout/lProcess3"/>
    <dgm:cxn modelId="{E26F8A8E-4413-4371-8E5F-52CAFEEB974A}" type="presParOf" srcId="{2EC2BD0C-109F-48CD-B475-868308739331}" destId="{B74AD10E-DD72-4266-B36F-8D8DC7D10685}" srcOrd="5" destOrd="0" presId="urn:microsoft.com/office/officeart/2005/8/layout/lProcess3"/>
    <dgm:cxn modelId="{D4ADCEC0-6117-4A05-A3DB-03C94A7BE13D}" type="presParOf" srcId="{2EC2BD0C-109F-48CD-B475-868308739331}" destId="{DEC30277-4E17-455B-899C-0690163C1D23}" srcOrd="6" destOrd="0" presId="urn:microsoft.com/office/officeart/2005/8/layout/lProcess3"/>
    <dgm:cxn modelId="{FD46513A-B537-45CA-8C5E-141115F54532}" type="presParOf" srcId="{2EC2BD0C-109F-48CD-B475-868308739331}" destId="{C44A65AB-3296-49BA-960D-89FEE583ED0F}" srcOrd="7" destOrd="0" presId="urn:microsoft.com/office/officeart/2005/8/layout/lProcess3"/>
    <dgm:cxn modelId="{65B7DD1E-257A-4FC6-8C9D-1621B7544A44}" type="presParOf" srcId="{2EC2BD0C-109F-48CD-B475-868308739331}" destId="{EAA58601-23D8-4EDD-B7BC-1B31DC499428}" srcOrd="8" destOrd="0" presId="urn:microsoft.com/office/officeart/2005/8/layout/lProcess3"/>
    <dgm:cxn modelId="{89A11D0A-F89F-4932-ADFD-E6923BE132B0}" type="presParOf" srcId="{2DB696BA-8232-4884-8B91-32B0206C4DDD}" destId="{2F01F5F6-41A3-47CC-9591-8C99C2FE3B36}" srcOrd="3" destOrd="0" presId="urn:microsoft.com/office/officeart/2005/8/layout/lProcess3"/>
    <dgm:cxn modelId="{6585071F-FD97-4801-AE4D-7E11FAD0410E}" type="presParOf" srcId="{2DB696BA-8232-4884-8B91-32B0206C4DDD}" destId="{1310AA42-53E8-413F-A7DB-24AF02875420}" srcOrd="4" destOrd="0" presId="urn:microsoft.com/office/officeart/2005/8/layout/lProcess3"/>
    <dgm:cxn modelId="{52FC8F0C-45E3-42CB-B692-10FD8E2A470C}" type="presParOf" srcId="{1310AA42-53E8-413F-A7DB-24AF02875420}" destId="{DF9B8A63-B3D6-4879-972C-4262F9AF651B}" srcOrd="0" destOrd="0" presId="urn:microsoft.com/office/officeart/2005/8/layout/lProcess3"/>
    <dgm:cxn modelId="{418FA46B-15BE-4906-9B90-363B02CF5375}" type="presParOf" srcId="{1310AA42-53E8-413F-A7DB-24AF02875420}" destId="{7384A599-A03C-4B4D-B9F3-3448329929A0}" srcOrd="1" destOrd="0" presId="urn:microsoft.com/office/officeart/2005/8/layout/lProcess3"/>
    <dgm:cxn modelId="{61946AAE-4D1B-43FC-9C59-1CCEAFE53E51}" type="presParOf" srcId="{1310AA42-53E8-413F-A7DB-24AF02875420}" destId="{CB9C20FE-6761-453A-A370-0776081116F3}" srcOrd="2" destOrd="0" presId="urn:microsoft.com/office/officeart/2005/8/layout/lProcess3"/>
    <dgm:cxn modelId="{35ADF798-AFF4-42A2-8607-3763F911FC07}" type="presParOf" srcId="{1310AA42-53E8-413F-A7DB-24AF02875420}" destId="{11A286F8-B0D6-4DA1-9A99-34A5EA703856}" srcOrd="3" destOrd="0" presId="urn:microsoft.com/office/officeart/2005/8/layout/lProcess3"/>
    <dgm:cxn modelId="{45C9E7E9-46F2-43F9-8C67-F299B5A68B88}" type="presParOf" srcId="{1310AA42-53E8-413F-A7DB-24AF02875420}" destId="{024B79DC-93FA-4879-81CC-B3DB40B5386B}" srcOrd="4" destOrd="0" presId="urn:microsoft.com/office/officeart/2005/8/layout/lProcess3"/>
    <dgm:cxn modelId="{5AB12132-B384-4B58-B1FF-8CDECF7B12D8}" type="presParOf" srcId="{1310AA42-53E8-413F-A7DB-24AF02875420}" destId="{A6CC3D65-AA0D-495F-938D-2ED187A80C3E}" srcOrd="5" destOrd="0" presId="urn:microsoft.com/office/officeart/2005/8/layout/lProcess3"/>
    <dgm:cxn modelId="{9766ACE9-CB76-496F-8EE0-42FAE2450F66}" type="presParOf" srcId="{1310AA42-53E8-413F-A7DB-24AF02875420}" destId="{E1BB21B0-8ACD-4DA5-BB35-D467B3CDD758}" srcOrd="6" destOrd="0" presId="urn:microsoft.com/office/officeart/2005/8/layout/lProcess3"/>
    <dgm:cxn modelId="{6B925B34-E0B8-4AAB-A158-80051BDB70FE}" type="presParOf" srcId="{1310AA42-53E8-413F-A7DB-24AF02875420}" destId="{C7D35EE0-912D-4D4E-BE52-E1D30DF969D6}" srcOrd="7" destOrd="0" presId="urn:microsoft.com/office/officeart/2005/8/layout/lProcess3"/>
    <dgm:cxn modelId="{C5596C52-4F91-4D15-8D15-3A80D05B1EAD}" type="presParOf" srcId="{1310AA42-53E8-413F-A7DB-24AF02875420}" destId="{9E58C335-946A-425B-A26A-7FB46F548FF2}" srcOrd="8" destOrd="0" presId="urn:microsoft.com/office/officeart/2005/8/layout/lProcess3"/>
    <dgm:cxn modelId="{125F0F78-6CFD-4B19-A45B-DBE0B7A21C13}" type="presParOf" srcId="{2DB696BA-8232-4884-8B91-32B0206C4DDD}" destId="{775A31A1-DFF1-437E-8130-580364B0B430}" srcOrd="5" destOrd="0" presId="urn:microsoft.com/office/officeart/2005/8/layout/lProcess3"/>
    <dgm:cxn modelId="{083220C6-42FE-422F-95C7-61F2B0F5C5C7}" type="presParOf" srcId="{2DB696BA-8232-4884-8B91-32B0206C4DDD}" destId="{6D546350-DC60-4C7C-9FE9-54BEA39DB412}" srcOrd="6" destOrd="0" presId="urn:microsoft.com/office/officeart/2005/8/layout/lProcess3"/>
    <dgm:cxn modelId="{2ACB0DD2-572A-4CB1-8DE9-486559236546}" type="presParOf" srcId="{6D546350-DC60-4C7C-9FE9-54BEA39DB412}" destId="{A059EFDD-69DF-4D10-A650-246A9DC14A06}" srcOrd="0" destOrd="0" presId="urn:microsoft.com/office/officeart/2005/8/layout/lProcess3"/>
    <dgm:cxn modelId="{7293B44D-5A60-4DFD-BB40-1430970C02B7}" type="presParOf" srcId="{6D546350-DC60-4C7C-9FE9-54BEA39DB412}" destId="{FF445A3E-1C57-4649-A705-2D03AAEE0275}" srcOrd="1" destOrd="0" presId="urn:microsoft.com/office/officeart/2005/8/layout/lProcess3"/>
    <dgm:cxn modelId="{BCDEC342-998F-4FF8-BD9F-CF32D6697526}" type="presParOf" srcId="{6D546350-DC60-4C7C-9FE9-54BEA39DB412}" destId="{3A13B034-B537-4994-A5E8-23C8D6830FD8}" srcOrd="2" destOrd="0" presId="urn:microsoft.com/office/officeart/2005/8/layout/lProcess3"/>
    <dgm:cxn modelId="{B76A9FB2-6A2B-4FB5-A28B-FF7449EBE464}" type="presParOf" srcId="{6D546350-DC60-4C7C-9FE9-54BEA39DB412}" destId="{47AD7CC5-7475-4B19-9D34-3C423D293FD6}" srcOrd="3" destOrd="0" presId="urn:microsoft.com/office/officeart/2005/8/layout/lProcess3"/>
    <dgm:cxn modelId="{F812AF83-17FF-4523-A25A-DB1E2142AFA6}" type="presParOf" srcId="{6D546350-DC60-4C7C-9FE9-54BEA39DB412}" destId="{C7355EF2-78D3-4C0F-A789-48D4967EF307}" srcOrd="4" destOrd="0" presId="urn:microsoft.com/office/officeart/2005/8/layout/lProcess3"/>
    <dgm:cxn modelId="{AAA50578-32FC-45F7-B5F2-E49A95EDB73A}" type="presParOf" srcId="{6D546350-DC60-4C7C-9FE9-54BEA39DB412}" destId="{50EBE9AC-D87E-44AB-8571-C5E1058480A2}" srcOrd="5" destOrd="0" presId="urn:microsoft.com/office/officeart/2005/8/layout/lProcess3"/>
    <dgm:cxn modelId="{E4F9E624-70A7-475F-8F97-E74E5B122934}" type="presParOf" srcId="{6D546350-DC60-4C7C-9FE9-54BEA39DB412}" destId="{E4481A59-ED0F-4D91-A8A1-43CDD89AE809}" srcOrd="6" destOrd="0" presId="urn:microsoft.com/office/officeart/2005/8/layout/lProcess3"/>
    <dgm:cxn modelId="{C02B5980-8680-4A90-9933-5072EA176FA7}" type="presParOf" srcId="{6D546350-DC60-4C7C-9FE9-54BEA39DB412}" destId="{7E7661F2-5176-414E-864D-5BE5B001D443}" srcOrd="7" destOrd="0" presId="urn:microsoft.com/office/officeart/2005/8/layout/lProcess3"/>
    <dgm:cxn modelId="{EFF4A942-0122-458E-B0D3-8FAAC430F605}" type="presParOf" srcId="{6D546350-DC60-4C7C-9FE9-54BEA39DB412}" destId="{5DDE2AE4-CA55-4D6A-9CC8-6CFB04732B44}" srcOrd="8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3D0F5AF-52AB-4427-89CF-C18AB74CCF40}" type="doc">
      <dgm:prSet loTypeId="urn:microsoft.com/office/officeart/2005/8/layout/chevron1" loCatId="process" qsTypeId="urn:microsoft.com/office/officeart/2005/8/quickstyle/simple1" qsCatId="simple" csTypeId="urn:microsoft.com/office/officeart/2005/8/colors/accent1_2" csCatId="accent1" phldr="1"/>
      <dgm:spPr/>
    </dgm:pt>
    <dgm:pt modelId="{F8343E64-91FC-4536-AC63-851B880F623E}">
      <dgm:prSet phldrT="[Texte]" custT="1"/>
      <dgm:spPr/>
      <dgm:t>
        <a:bodyPr/>
        <a:lstStyle/>
        <a:p>
          <a:r>
            <a:rPr lang="fr-FR" sz="1600" dirty="0" smtClean="0"/>
            <a:t>Service</a:t>
          </a:r>
          <a:r>
            <a:rPr lang="fr-FR" sz="1600" baseline="0" dirty="0" smtClean="0"/>
            <a:t> de Base</a:t>
          </a:r>
        </a:p>
        <a:p>
          <a:r>
            <a:rPr lang="fr-FR" sz="1600" baseline="0" dirty="0" smtClean="0"/>
            <a:t>&lt; 10K</a:t>
          </a:r>
          <a:endParaRPr lang="fr-FR" sz="1600" dirty="0"/>
        </a:p>
      </dgm:t>
    </dgm:pt>
    <dgm:pt modelId="{BA786287-87EB-4266-88AD-E648D267059A}" type="parTrans" cxnId="{BCFFFA3E-7C06-446A-95A1-EBF77118D122}">
      <dgm:prSet/>
      <dgm:spPr/>
      <dgm:t>
        <a:bodyPr/>
        <a:lstStyle/>
        <a:p>
          <a:endParaRPr lang="fr-FR" sz="1600"/>
        </a:p>
      </dgm:t>
    </dgm:pt>
    <dgm:pt modelId="{578939B4-7349-4FBA-BCA9-77A3A3BA3223}" type="sibTrans" cxnId="{BCFFFA3E-7C06-446A-95A1-EBF77118D122}">
      <dgm:prSet/>
      <dgm:spPr/>
      <dgm:t>
        <a:bodyPr/>
        <a:lstStyle/>
        <a:p>
          <a:endParaRPr lang="fr-FR" sz="1600"/>
        </a:p>
      </dgm:t>
    </dgm:pt>
    <dgm:pt modelId="{CBD567F6-93B9-4445-A2BB-82F95F9B266D}">
      <dgm:prSet phldrT="[Texte]" custT="1"/>
      <dgm:spPr/>
      <dgm:t>
        <a:bodyPr/>
        <a:lstStyle/>
        <a:p>
          <a:r>
            <a:rPr lang="fr-FR" sz="1600" dirty="0" smtClean="0"/>
            <a:t>Développement</a:t>
          </a:r>
          <a:endParaRPr lang="fr-FR" sz="1600" dirty="0"/>
        </a:p>
      </dgm:t>
    </dgm:pt>
    <dgm:pt modelId="{D82F4C03-5A73-4E9B-A177-31A902995A1B}" type="parTrans" cxnId="{554FB7C3-6493-4BD2-8317-8919A5E131F2}">
      <dgm:prSet/>
      <dgm:spPr/>
      <dgm:t>
        <a:bodyPr/>
        <a:lstStyle/>
        <a:p>
          <a:endParaRPr lang="fr-FR" sz="1600"/>
        </a:p>
      </dgm:t>
    </dgm:pt>
    <dgm:pt modelId="{6E0C8781-41A2-46E6-B399-96996835253F}" type="sibTrans" cxnId="{554FB7C3-6493-4BD2-8317-8919A5E131F2}">
      <dgm:prSet/>
      <dgm:spPr/>
      <dgm:t>
        <a:bodyPr/>
        <a:lstStyle/>
        <a:p>
          <a:endParaRPr lang="fr-FR" sz="1600"/>
        </a:p>
      </dgm:t>
    </dgm:pt>
    <dgm:pt modelId="{577A1E13-F6B2-49B7-8740-59B61D804E55}">
      <dgm:prSet phldrT="[Texte]" custT="1"/>
      <dgm:spPr/>
      <dgm:t>
        <a:bodyPr/>
        <a:lstStyle/>
        <a:p>
          <a:r>
            <a:rPr lang="fr-FR" sz="1400" dirty="0" smtClean="0"/>
            <a:t>Propriété</a:t>
          </a:r>
          <a:r>
            <a:rPr lang="fr-FR" sz="1400" baseline="0" dirty="0" smtClean="0"/>
            <a:t> Intellectuelle</a:t>
          </a:r>
          <a:endParaRPr lang="fr-FR" sz="1400" dirty="0"/>
        </a:p>
      </dgm:t>
    </dgm:pt>
    <dgm:pt modelId="{A14FD052-8997-481A-87DE-74850776B3DA}" type="parTrans" cxnId="{BE28342C-08B2-4F49-9861-7940D0A32266}">
      <dgm:prSet/>
      <dgm:spPr/>
      <dgm:t>
        <a:bodyPr/>
        <a:lstStyle/>
        <a:p>
          <a:endParaRPr lang="fr-FR" sz="1600"/>
        </a:p>
      </dgm:t>
    </dgm:pt>
    <dgm:pt modelId="{2CEB266A-E535-41E9-9C18-A3748BE274A2}" type="sibTrans" cxnId="{BE28342C-08B2-4F49-9861-7940D0A32266}">
      <dgm:prSet/>
      <dgm:spPr/>
      <dgm:t>
        <a:bodyPr/>
        <a:lstStyle/>
        <a:p>
          <a:endParaRPr lang="fr-FR" sz="1600"/>
        </a:p>
      </dgm:t>
    </dgm:pt>
    <dgm:pt modelId="{E0653DA4-D329-4C12-BE2E-1F9CD8B4E843}">
      <dgm:prSet phldrT="[Texte]" custT="1"/>
      <dgm:spPr/>
      <dgm:t>
        <a:bodyPr/>
        <a:lstStyle/>
        <a:p>
          <a:r>
            <a:rPr lang="fr-FR" sz="1600" dirty="0" smtClean="0"/>
            <a:t>Service de Base</a:t>
          </a:r>
        </a:p>
        <a:p>
          <a:r>
            <a:rPr lang="fr-FR" sz="1600" dirty="0" smtClean="0"/>
            <a:t>&gt; 10 K</a:t>
          </a:r>
          <a:endParaRPr lang="fr-FR" sz="1600" dirty="0"/>
        </a:p>
      </dgm:t>
    </dgm:pt>
    <dgm:pt modelId="{DE2B0CA8-F129-4B82-8573-1D871B46023B}" type="sibTrans" cxnId="{1AAA1D64-E0CD-4881-A64F-B20EEC5E51F7}">
      <dgm:prSet/>
      <dgm:spPr/>
      <dgm:t>
        <a:bodyPr/>
        <a:lstStyle/>
        <a:p>
          <a:endParaRPr lang="fr-FR" sz="1600"/>
        </a:p>
      </dgm:t>
    </dgm:pt>
    <dgm:pt modelId="{0CEAA113-E566-4D77-A6C7-FE6C01791482}" type="parTrans" cxnId="{1AAA1D64-E0CD-4881-A64F-B20EEC5E51F7}">
      <dgm:prSet/>
      <dgm:spPr/>
      <dgm:t>
        <a:bodyPr/>
        <a:lstStyle/>
        <a:p>
          <a:endParaRPr lang="fr-FR" sz="1600"/>
        </a:p>
      </dgm:t>
    </dgm:pt>
    <dgm:pt modelId="{A4688484-9CBF-4949-B20D-96F1464F483A}" type="pres">
      <dgm:prSet presAssocID="{33D0F5AF-52AB-4427-89CF-C18AB74CCF40}" presName="Name0" presStyleCnt="0">
        <dgm:presLayoutVars>
          <dgm:dir/>
          <dgm:animLvl val="lvl"/>
          <dgm:resizeHandles val="exact"/>
        </dgm:presLayoutVars>
      </dgm:prSet>
      <dgm:spPr/>
    </dgm:pt>
    <dgm:pt modelId="{E32A7D50-8560-47A9-950C-49DD8855AE84}" type="pres">
      <dgm:prSet presAssocID="{F8343E64-91FC-4536-AC63-851B880F623E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032E1639-7E94-4B3E-945B-9328848C5391}" type="pres">
      <dgm:prSet presAssocID="{578939B4-7349-4FBA-BCA9-77A3A3BA3223}" presName="parTxOnlySpace" presStyleCnt="0"/>
      <dgm:spPr/>
    </dgm:pt>
    <dgm:pt modelId="{B3C52629-2C2E-4E02-B557-2E1DECDF7816}" type="pres">
      <dgm:prSet presAssocID="{E0653DA4-D329-4C12-BE2E-1F9CD8B4E843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75294F84-CA70-4477-B487-0CB5B5C7EDF8}" type="pres">
      <dgm:prSet presAssocID="{DE2B0CA8-F129-4B82-8573-1D871B46023B}" presName="parTxOnlySpace" presStyleCnt="0"/>
      <dgm:spPr/>
    </dgm:pt>
    <dgm:pt modelId="{9553D691-5BC2-41A8-ADD2-B4DCAB66B8D3}" type="pres">
      <dgm:prSet presAssocID="{CBD567F6-93B9-4445-A2BB-82F95F9B266D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CA"/>
        </a:p>
      </dgm:t>
    </dgm:pt>
    <dgm:pt modelId="{208382FD-C320-454D-829B-B4545E849BB9}" type="pres">
      <dgm:prSet presAssocID="{6E0C8781-41A2-46E6-B399-96996835253F}" presName="parTxOnlySpace" presStyleCnt="0"/>
      <dgm:spPr/>
    </dgm:pt>
    <dgm:pt modelId="{6ECE1B3C-CE6A-442B-9C47-1E7FBF1DEC39}" type="pres">
      <dgm:prSet presAssocID="{577A1E13-F6B2-49B7-8740-59B61D804E55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fr-CA"/>
        </a:p>
      </dgm:t>
    </dgm:pt>
  </dgm:ptLst>
  <dgm:cxnLst>
    <dgm:cxn modelId="{BD6D4B9E-8B76-484E-A8C2-02236B3C3781}" type="presOf" srcId="{E0653DA4-D329-4C12-BE2E-1F9CD8B4E843}" destId="{B3C52629-2C2E-4E02-B557-2E1DECDF7816}" srcOrd="0" destOrd="0" presId="urn:microsoft.com/office/officeart/2005/8/layout/chevron1"/>
    <dgm:cxn modelId="{276AB75E-C20C-42B8-A050-4A505B359F8C}" type="presOf" srcId="{F8343E64-91FC-4536-AC63-851B880F623E}" destId="{E32A7D50-8560-47A9-950C-49DD8855AE84}" srcOrd="0" destOrd="0" presId="urn:microsoft.com/office/officeart/2005/8/layout/chevron1"/>
    <dgm:cxn modelId="{3509403A-A15B-4B5F-9E56-3EFC0BAFC5C4}" type="presOf" srcId="{577A1E13-F6B2-49B7-8740-59B61D804E55}" destId="{6ECE1B3C-CE6A-442B-9C47-1E7FBF1DEC39}" srcOrd="0" destOrd="0" presId="urn:microsoft.com/office/officeart/2005/8/layout/chevron1"/>
    <dgm:cxn modelId="{BCFFFA3E-7C06-446A-95A1-EBF77118D122}" srcId="{33D0F5AF-52AB-4427-89CF-C18AB74CCF40}" destId="{F8343E64-91FC-4536-AC63-851B880F623E}" srcOrd="0" destOrd="0" parTransId="{BA786287-87EB-4266-88AD-E648D267059A}" sibTransId="{578939B4-7349-4FBA-BCA9-77A3A3BA3223}"/>
    <dgm:cxn modelId="{554FB7C3-6493-4BD2-8317-8919A5E131F2}" srcId="{33D0F5AF-52AB-4427-89CF-C18AB74CCF40}" destId="{CBD567F6-93B9-4445-A2BB-82F95F9B266D}" srcOrd="2" destOrd="0" parTransId="{D82F4C03-5A73-4E9B-A177-31A902995A1B}" sibTransId="{6E0C8781-41A2-46E6-B399-96996835253F}"/>
    <dgm:cxn modelId="{4035CD38-5D42-4716-9873-90CF5871058E}" type="presOf" srcId="{CBD567F6-93B9-4445-A2BB-82F95F9B266D}" destId="{9553D691-5BC2-41A8-ADD2-B4DCAB66B8D3}" srcOrd="0" destOrd="0" presId="urn:microsoft.com/office/officeart/2005/8/layout/chevron1"/>
    <dgm:cxn modelId="{DEDB0785-6CD6-4666-B46B-2BE708984E1D}" type="presOf" srcId="{33D0F5AF-52AB-4427-89CF-C18AB74CCF40}" destId="{A4688484-9CBF-4949-B20D-96F1464F483A}" srcOrd="0" destOrd="0" presId="urn:microsoft.com/office/officeart/2005/8/layout/chevron1"/>
    <dgm:cxn modelId="{1AAA1D64-E0CD-4881-A64F-B20EEC5E51F7}" srcId="{33D0F5AF-52AB-4427-89CF-C18AB74CCF40}" destId="{E0653DA4-D329-4C12-BE2E-1F9CD8B4E843}" srcOrd="1" destOrd="0" parTransId="{0CEAA113-E566-4D77-A6C7-FE6C01791482}" sibTransId="{DE2B0CA8-F129-4B82-8573-1D871B46023B}"/>
    <dgm:cxn modelId="{BE28342C-08B2-4F49-9861-7940D0A32266}" srcId="{33D0F5AF-52AB-4427-89CF-C18AB74CCF40}" destId="{577A1E13-F6B2-49B7-8740-59B61D804E55}" srcOrd="3" destOrd="0" parTransId="{A14FD052-8997-481A-87DE-74850776B3DA}" sibTransId="{2CEB266A-E535-41E9-9C18-A3748BE274A2}"/>
    <dgm:cxn modelId="{176DC243-5BD1-4CB6-83B8-26D51BBB797B}" type="presParOf" srcId="{A4688484-9CBF-4949-B20D-96F1464F483A}" destId="{E32A7D50-8560-47A9-950C-49DD8855AE84}" srcOrd="0" destOrd="0" presId="urn:microsoft.com/office/officeart/2005/8/layout/chevron1"/>
    <dgm:cxn modelId="{6F40FF82-8C8A-4F63-8413-5CEFCA058A83}" type="presParOf" srcId="{A4688484-9CBF-4949-B20D-96F1464F483A}" destId="{032E1639-7E94-4B3E-945B-9328848C5391}" srcOrd="1" destOrd="0" presId="urn:microsoft.com/office/officeart/2005/8/layout/chevron1"/>
    <dgm:cxn modelId="{81A47A08-833A-4990-8883-8A4402E9B9FC}" type="presParOf" srcId="{A4688484-9CBF-4949-B20D-96F1464F483A}" destId="{B3C52629-2C2E-4E02-B557-2E1DECDF7816}" srcOrd="2" destOrd="0" presId="urn:microsoft.com/office/officeart/2005/8/layout/chevron1"/>
    <dgm:cxn modelId="{FF0714B0-DD85-4B67-B4E1-B33C0D1F21C9}" type="presParOf" srcId="{A4688484-9CBF-4949-B20D-96F1464F483A}" destId="{75294F84-CA70-4477-B487-0CB5B5C7EDF8}" srcOrd="3" destOrd="0" presId="urn:microsoft.com/office/officeart/2005/8/layout/chevron1"/>
    <dgm:cxn modelId="{D8532D7A-3B45-4302-9196-58EAF96F4E54}" type="presParOf" srcId="{A4688484-9CBF-4949-B20D-96F1464F483A}" destId="{9553D691-5BC2-41A8-ADD2-B4DCAB66B8D3}" srcOrd="4" destOrd="0" presId="urn:microsoft.com/office/officeart/2005/8/layout/chevron1"/>
    <dgm:cxn modelId="{BE5F1CF4-79E4-4329-853F-C5FC0D9D9FD3}" type="presParOf" srcId="{A4688484-9CBF-4949-B20D-96F1464F483A}" destId="{208382FD-C320-454D-829B-B4545E849BB9}" srcOrd="5" destOrd="0" presId="urn:microsoft.com/office/officeart/2005/8/layout/chevron1"/>
    <dgm:cxn modelId="{9F8BE99F-962D-431B-9D88-A4C315F7CF29}" type="presParOf" srcId="{A4688484-9CBF-4949-B20D-96F1464F483A}" destId="{6ECE1B3C-CE6A-442B-9C47-1E7FBF1DEC39}" srcOrd="6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194D23F-2955-465F-8D52-FAB3250D74FA}">
      <dsp:nvSpPr>
        <dsp:cNvPr id="0" name=""/>
        <dsp:cNvSpPr/>
      </dsp:nvSpPr>
      <dsp:spPr>
        <a:xfrm>
          <a:off x="1185582" y="1043"/>
          <a:ext cx="2527724" cy="1011089"/>
        </a:xfrm>
        <a:prstGeom prst="chevron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Chercheur du CHU</a:t>
          </a:r>
        </a:p>
      </dsp:txBody>
      <dsp:txXfrm>
        <a:off x="1691127" y="1043"/>
        <a:ext cx="1516635" cy="1011089"/>
      </dsp:txXfrm>
    </dsp:sp>
    <dsp:sp modelId="{CCC91F89-30B0-41AD-9423-34BE7F7940A6}">
      <dsp:nvSpPr>
        <dsp:cNvPr id="0" name=""/>
        <dsp:cNvSpPr/>
      </dsp:nvSpPr>
      <dsp:spPr>
        <a:xfrm>
          <a:off x="3384702" y="86986"/>
          <a:ext cx="2098010" cy="839204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Code</a:t>
          </a:r>
          <a:endParaRPr lang="fr-FR" sz="1600" kern="1200" dirty="0"/>
        </a:p>
      </dsp:txBody>
      <dsp:txXfrm>
        <a:off x="3804304" y="86986"/>
        <a:ext cx="1258806" cy="839204"/>
      </dsp:txXfrm>
    </dsp:sp>
    <dsp:sp modelId="{3101E359-2AD5-48DB-8C5E-729373B2413A}">
      <dsp:nvSpPr>
        <dsp:cNvPr id="0" name=""/>
        <dsp:cNvSpPr/>
      </dsp:nvSpPr>
      <dsp:spPr>
        <a:xfrm>
          <a:off x="5188991" y="86986"/>
          <a:ext cx="2098010" cy="839204"/>
        </a:xfrm>
        <a:prstGeom prst="chevron">
          <a:avLst/>
        </a:prstGeom>
        <a:solidFill>
          <a:schemeClr val="accent5">
            <a:tint val="40000"/>
            <a:alpha val="90000"/>
            <a:hueOff val="-492784"/>
            <a:satOff val="-854"/>
            <a:lumOff val="-8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92784"/>
              <a:satOff val="-854"/>
              <a:lumOff val="-8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Code</a:t>
          </a:r>
          <a:endParaRPr lang="fr-FR" sz="1600" kern="1200" dirty="0"/>
        </a:p>
      </dsp:txBody>
      <dsp:txXfrm>
        <a:off x="5608593" y="86986"/>
        <a:ext cx="1258806" cy="839204"/>
      </dsp:txXfrm>
    </dsp:sp>
    <dsp:sp modelId="{F645A2B1-EF2D-44A1-B5CF-9B64D40DD660}">
      <dsp:nvSpPr>
        <dsp:cNvPr id="0" name=""/>
        <dsp:cNvSpPr/>
      </dsp:nvSpPr>
      <dsp:spPr>
        <a:xfrm>
          <a:off x="6993281" y="86986"/>
          <a:ext cx="2098010" cy="839204"/>
        </a:xfrm>
        <a:prstGeom prst="chevron">
          <a:avLst/>
        </a:prstGeom>
        <a:solidFill>
          <a:schemeClr val="accent5">
            <a:tint val="40000"/>
            <a:alpha val="90000"/>
            <a:hueOff val="-985567"/>
            <a:satOff val="-1709"/>
            <a:lumOff val="-17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985567"/>
              <a:satOff val="-1709"/>
              <a:lumOff val="-17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Code</a:t>
          </a:r>
          <a:endParaRPr lang="fr-FR" sz="1600" kern="1200" dirty="0"/>
        </a:p>
      </dsp:txBody>
      <dsp:txXfrm>
        <a:off x="7412883" y="86986"/>
        <a:ext cx="1258806" cy="839204"/>
      </dsp:txXfrm>
    </dsp:sp>
    <dsp:sp modelId="{CEF1AF35-CFF3-4CC8-B1A9-9DD931837B35}">
      <dsp:nvSpPr>
        <dsp:cNvPr id="0" name=""/>
        <dsp:cNvSpPr/>
      </dsp:nvSpPr>
      <dsp:spPr>
        <a:xfrm>
          <a:off x="8797570" y="86986"/>
          <a:ext cx="2098010" cy="839204"/>
        </a:xfrm>
        <a:prstGeom prst="chevron">
          <a:avLst/>
        </a:prstGeom>
        <a:solidFill>
          <a:schemeClr val="accent5">
            <a:tint val="40000"/>
            <a:alpha val="90000"/>
            <a:hueOff val="-1478351"/>
            <a:satOff val="-2563"/>
            <a:lumOff val="-25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478351"/>
              <a:satOff val="-2563"/>
              <a:lumOff val="-25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Entente</a:t>
          </a:r>
          <a:r>
            <a:rPr lang="fr-FR" sz="1600" kern="1200" baseline="0" dirty="0" smtClean="0"/>
            <a:t> Richard Lapointe</a:t>
          </a:r>
          <a:endParaRPr lang="fr-FR" sz="1600" kern="1200" dirty="0"/>
        </a:p>
      </dsp:txBody>
      <dsp:txXfrm>
        <a:off x="9217172" y="86986"/>
        <a:ext cx="1258806" cy="839204"/>
      </dsp:txXfrm>
    </dsp:sp>
    <dsp:sp modelId="{9107D32D-A2E3-4CDB-8FD0-39C3A7C30775}">
      <dsp:nvSpPr>
        <dsp:cNvPr id="0" name=""/>
        <dsp:cNvSpPr/>
      </dsp:nvSpPr>
      <dsp:spPr>
        <a:xfrm>
          <a:off x="1185582" y="1153686"/>
          <a:ext cx="2527724" cy="1011089"/>
        </a:xfrm>
        <a:prstGeom prst="chevron">
          <a:avLst/>
        </a:prstGeom>
        <a:solidFill>
          <a:schemeClr val="accent5">
            <a:hueOff val="-2451115"/>
            <a:satOff val="-3409"/>
            <a:lumOff val="-130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600" kern="1200" dirty="0" smtClean="0"/>
            <a:t>Chercheur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CA" sz="1600" kern="1200" dirty="0" smtClean="0"/>
            <a:t> Hors CHU </a:t>
          </a:r>
          <a:endParaRPr lang="fr-FR" sz="1600" kern="1200" dirty="0"/>
        </a:p>
      </dsp:txBody>
      <dsp:txXfrm>
        <a:off x="1691127" y="1153686"/>
        <a:ext cx="1516635" cy="1011089"/>
      </dsp:txXfrm>
    </dsp:sp>
    <dsp:sp modelId="{C8D7B557-7380-4AF2-B701-DC286086E8D9}">
      <dsp:nvSpPr>
        <dsp:cNvPr id="0" name=""/>
        <dsp:cNvSpPr/>
      </dsp:nvSpPr>
      <dsp:spPr>
        <a:xfrm>
          <a:off x="3384702" y="1239628"/>
          <a:ext cx="2098010" cy="839204"/>
        </a:xfrm>
        <a:prstGeom prst="chevron">
          <a:avLst/>
        </a:prstGeom>
        <a:solidFill>
          <a:schemeClr val="accent5">
            <a:tint val="40000"/>
            <a:alpha val="90000"/>
            <a:hueOff val="-1971135"/>
            <a:satOff val="-3418"/>
            <a:lumOff val="-34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1971135"/>
              <a:satOff val="-3418"/>
              <a:lumOff val="-3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Bon</a:t>
          </a:r>
          <a:r>
            <a:rPr lang="fr-FR" sz="1600" kern="1200" baseline="0" dirty="0" smtClean="0"/>
            <a:t> de commande</a:t>
          </a:r>
          <a:endParaRPr lang="fr-FR" sz="1600" kern="1200" dirty="0"/>
        </a:p>
      </dsp:txBody>
      <dsp:txXfrm>
        <a:off x="3804304" y="1239628"/>
        <a:ext cx="1258806" cy="839204"/>
      </dsp:txXfrm>
    </dsp:sp>
    <dsp:sp modelId="{D8E5DA56-AD9F-4BD1-97BC-5D3A7E552CBE}">
      <dsp:nvSpPr>
        <dsp:cNvPr id="0" name=""/>
        <dsp:cNvSpPr/>
      </dsp:nvSpPr>
      <dsp:spPr>
        <a:xfrm>
          <a:off x="5188991" y="1239628"/>
          <a:ext cx="2098010" cy="839204"/>
        </a:xfrm>
        <a:prstGeom prst="chevron">
          <a:avLst/>
        </a:prstGeom>
        <a:solidFill>
          <a:schemeClr val="accent5">
            <a:tint val="40000"/>
            <a:alpha val="90000"/>
            <a:hueOff val="-2463918"/>
            <a:satOff val="-4272"/>
            <a:lumOff val="-43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463918"/>
              <a:satOff val="-4272"/>
              <a:lumOff val="-4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Bon de commande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 si &lt; 100 K  </a:t>
          </a:r>
          <a:endParaRPr lang="fr-FR" sz="1600" kern="1200" dirty="0"/>
        </a:p>
      </dsp:txBody>
      <dsp:txXfrm>
        <a:off x="5608593" y="1239628"/>
        <a:ext cx="1258806" cy="839204"/>
      </dsp:txXfrm>
    </dsp:sp>
    <dsp:sp modelId="{DEC30277-4E17-455B-899C-0690163C1D23}">
      <dsp:nvSpPr>
        <dsp:cNvPr id="0" name=""/>
        <dsp:cNvSpPr/>
      </dsp:nvSpPr>
      <dsp:spPr>
        <a:xfrm>
          <a:off x="6993281" y="1239628"/>
          <a:ext cx="2098010" cy="839204"/>
        </a:xfrm>
        <a:prstGeom prst="chevron">
          <a:avLst/>
        </a:prstGeom>
        <a:solidFill>
          <a:schemeClr val="accent5">
            <a:tint val="40000"/>
            <a:alpha val="90000"/>
            <a:hueOff val="-2956702"/>
            <a:satOff val="-5126"/>
            <a:lumOff val="-516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2956702"/>
              <a:satOff val="-5126"/>
              <a:lumOff val="-516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Entente signée + Bon de commande</a:t>
          </a:r>
          <a:endParaRPr lang="fr-FR" sz="1600" kern="1200" dirty="0"/>
        </a:p>
      </dsp:txBody>
      <dsp:txXfrm>
        <a:off x="7412883" y="1239628"/>
        <a:ext cx="1258806" cy="839204"/>
      </dsp:txXfrm>
    </dsp:sp>
    <dsp:sp modelId="{EAA58601-23D8-4EDD-B7BC-1B31DC499428}">
      <dsp:nvSpPr>
        <dsp:cNvPr id="0" name=""/>
        <dsp:cNvSpPr/>
      </dsp:nvSpPr>
      <dsp:spPr>
        <a:xfrm>
          <a:off x="8797570" y="1239628"/>
          <a:ext cx="2098010" cy="839204"/>
        </a:xfrm>
        <a:prstGeom prst="chevron">
          <a:avLst/>
        </a:prstGeom>
        <a:solidFill>
          <a:schemeClr val="accent5">
            <a:tint val="40000"/>
            <a:alpha val="90000"/>
            <a:hueOff val="-3449486"/>
            <a:satOff val="-5981"/>
            <a:lumOff val="-602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449486"/>
              <a:satOff val="-5981"/>
              <a:lumOff val="-60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Entente Richard Lapointe</a:t>
          </a:r>
          <a:endParaRPr lang="fr-FR" sz="1600" kern="1200" dirty="0"/>
        </a:p>
      </dsp:txBody>
      <dsp:txXfrm>
        <a:off x="9217172" y="1239628"/>
        <a:ext cx="1258806" cy="839204"/>
      </dsp:txXfrm>
    </dsp:sp>
    <dsp:sp modelId="{DF9B8A63-B3D6-4879-972C-4262F9AF651B}">
      <dsp:nvSpPr>
        <dsp:cNvPr id="0" name=""/>
        <dsp:cNvSpPr/>
      </dsp:nvSpPr>
      <dsp:spPr>
        <a:xfrm>
          <a:off x="1185582" y="2306328"/>
          <a:ext cx="2527724" cy="1011089"/>
        </a:xfrm>
        <a:prstGeom prst="chevron">
          <a:avLst/>
        </a:prstGeom>
        <a:solidFill>
          <a:schemeClr val="accent5">
            <a:hueOff val="-4902230"/>
            <a:satOff val="-6819"/>
            <a:lumOff val="-261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Organisme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err="1" smtClean="0"/>
            <a:t>Prov</a:t>
          </a:r>
          <a:r>
            <a:rPr lang="fr-FR" sz="1600" kern="1200" dirty="0" smtClean="0"/>
            <a:t>./</a:t>
          </a:r>
          <a:r>
            <a:rPr lang="fr-FR" sz="1600" kern="1200" dirty="0" err="1" smtClean="0"/>
            <a:t>Féd</a:t>
          </a:r>
          <a:r>
            <a:rPr lang="fr-FR" sz="1600" kern="1200" dirty="0" smtClean="0"/>
            <a:t>.</a:t>
          </a:r>
          <a:endParaRPr lang="fr-FR" sz="1600" kern="1200" dirty="0"/>
        </a:p>
      </dsp:txBody>
      <dsp:txXfrm>
        <a:off x="1691127" y="2306328"/>
        <a:ext cx="1516635" cy="1011089"/>
      </dsp:txXfrm>
    </dsp:sp>
    <dsp:sp modelId="{CB9C20FE-6761-453A-A370-0776081116F3}">
      <dsp:nvSpPr>
        <dsp:cNvPr id="0" name=""/>
        <dsp:cNvSpPr/>
      </dsp:nvSpPr>
      <dsp:spPr>
        <a:xfrm>
          <a:off x="3384702" y="2392270"/>
          <a:ext cx="2098010" cy="839204"/>
        </a:xfrm>
        <a:prstGeom prst="chevron">
          <a:avLst/>
        </a:prstGeom>
        <a:solidFill>
          <a:schemeClr val="accent5">
            <a:tint val="40000"/>
            <a:alpha val="90000"/>
            <a:hueOff val="-3942269"/>
            <a:satOff val="-6835"/>
            <a:lumOff val="-68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3942269"/>
              <a:satOff val="-6835"/>
              <a:lumOff val="-68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Bon</a:t>
          </a:r>
          <a:r>
            <a:rPr lang="fr-FR" sz="1600" kern="1200" baseline="0" dirty="0" smtClean="0"/>
            <a:t> de commande</a:t>
          </a:r>
          <a:endParaRPr lang="fr-FR" sz="1600" kern="1200" dirty="0"/>
        </a:p>
      </dsp:txBody>
      <dsp:txXfrm>
        <a:off x="3804304" y="2392270"/>
        <a:ext cx="1258806" cy="839204"/>
      </dsp:txXfrm>
    </dsp:sp>
    <dsp:sp modelId="{024B79DC-93FA-4879-81CC-B3DB40B5386B}">
      <dsp:nvSpPr>
        <dsp:cNvPr id="0" name=""/>
        <dsp:cNvSpPr/>
      </dsp:nvSpPr>
      <dsp:spPr>
        <a:xfrm>
          <a:off x="5188991" y="2392270"/>
          <a:ext cx="2098010" cy="839204"/>
        </a:xfrm>
        <a:prstGeom prst="chevron">
          <a:avLst/>
        </a:prstGeom>
        <a:solidFill>
          <a:schemeClr val="accent5">
            <a:tint val="40000"/>
            <a:alpha val="90000"/>
            <a:hueOff val="-4435053"/>
            <a:satOff val="-7690"/>
            <a:lumOff val="-77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435053"/>
              <a:satOff val="-7690"/>
              <a:lumOff val="-77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Bon de commande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Si &lt; 100K </a:t>
          </a:r>
          <a:endParaRPr lang="fr-FR" sz="1600" kern="1200" dirty="0"/>
        </a:p>
      </dsp:txBody>
      <dsp:txXfrm>
        <a:off x="5608593" y="2392270"/>
        <a:ext cx="1258806" cy="839204"/>
      </dsp:txXfrm>
    </dsp:sp>
    <dsp:sp modelId="{E1BB21B0-8ACD-4DA5-BB35-D467B3CDD758}">
      <dsp:nvSpPr>
        <dsp:cNvPr id="0" name=""/>
        <dsp:cNvSpPr/>
      </dsp:nvSpPr>
      <dsp:spPr>
        <a:xfrm>
          <a:off x="6993281" y="2392270"/>
          <a:ext cx="2098010" cy="839204"/>
        </a:xfrm>
        <a:prstGeom prst="chevron">
          <a:avLst/>
        </a:prstGeom>
        <a:solidFill>
          <a:schemeClr val="accent5">
            <a:tint val="40000"/>
            <a:alpha val="90000"/>
            <a:hueOff val="-4927837"/>
            <a:satOff val="-8544"/>
            <a:lumOff val="-85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4927837"/>
              <a:satOff val="-8544"/>
              <a:lumOff val="-85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Entente</a:t>
          </a:r>
          <a:r>
            <a:rPr lang="fr-FR" sz="1600" kern="1200" baseline="0" dirty="0" smtClean="0"/>
            <a:t> signée + Bon de commande</a:t>
          </a:r>
          <a:endParaRPr lang="fr-FR" sz="1600" kern="1200" dirty="0"/>
        </a:p>
      </dsp:txBody>
      <dsp:txXfrm>
        <a:off x="7412883" y="2392270"/>
        <a:ext cx="1258806" cy="839204"/>
      </dsp:txXfrm>
    </dsp:sp>
    <dsp:sp modelId="{9E58C335-946A-425B-A26A-7FB46F548FF2}">
      <dsp:nvSpPr>
        <dsp:cNvPr id="0" name=""/>
        <dsp:cNvSpPr/>
      </dsp:nvSpPr>
      <dsp:spPr>
        <a:xfrm>
          <a:off x="8797570" y="2392270"/>
          <a:ext cx="2098010" cy="839204"/>
        </a:xfrm>
        <a:prstGeom prst="chevron">
          <a:avLst/>
        </a:prstGeom>
        <a:solidFill>
          <a:schemeClr val="accent5">
            <a:tint val="40000"/>
            <a:alpha val="90000"/>
            <a:hueOff val="-5420620"/>
            <a:satOff val="-9398"/>
            <a:lumOff val="-945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420620"/>
              <a:satOff val="-9398"/>
              <a:lumOff val="-94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Entente Richard Lapointe</a:t>
          </a:r>
          <a:endParaRPr lang="fr-FR" sz="1600" kern="1200" dirty="0"/>
        </a:p>
      </dsp:txBody>
      <dsp:txXfrm>
        <a:off x="9217172" y="2392270"/>
        <a:ext cx="1258806" cy="839204"/>
      </dsp:txXfrm>
    </dsp:sp>
    <dsp:sp modelId="{A059EFDD-69DF-4D10-A650-246A9DC14A06}">
      <dsp:nvSpPr>
        <dsp:cNvPr id="0" name=""/>
        <dsp:cNvSpPr/>
      </dsp:nvSpPr>
      <dsp:spPr>
        <a:xfrm>
          <a:off x="1185582" y="3458970"/>
          <a:ext cx="2527724" cy="1011089"/>
        </a:xfrm>
        <a:prstGeom prst="chevron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/>
            <a:t>Entreprise privée</a:t>
          </a:r>
        </a:p>
      </dsp:txBody>
      <dsp:txXfrm>
        <a:off x="1691127" y="3458970"/>
        <a:ext cx="1516635" cy="1011089"/>
      </dsp:txXfrm>
    </dsp:sp>
    <dsp:sp modelId="{3A13B034-B537-4994-A5E8-23C8D6830FD8}">
      <dsp:nvSpPr>
        <dsp:cNvPr id="0" name=""/>
        <dsp:cNvSpPr/>
      </dsp:nvSpPr>
      <dsp:spPr>
        <a:xfrm>
          <a:off x="3384702" y="3544913"/>
          <a:ext cx="2098010" cy="839204"/>
        </a:xfrm>
        <a:prstGeom prst="chevron">
          <a:avLst/>
        </a:prstGeom>
        <a:solidFill>
          <a:schemeClr val="accent5">
            <a:tint val="40000"/>
            <a:alpha val="90000"/>
            <a:hueOff val="-5913404"/>
            <a:satOff val="-10253"/>
            <a:lumOff val="-1031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5913404"/>
              <a:satOff val="-10253"/>
              <a:lumOff val="-103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Soumission signée + Bon de commande signé</a:t>
          </a:r>
          <a:endParaRPr lang="fr-FR" sz="1600" kern="1200" dirty="0"/>
        </a:p>
      </dsp:txBody>
      <dsp:txXfrm>
        <a:off x="3804304" y="3544913"/>
        <a:ext cx="1258806" cy="839204"/>
      </dsp:txXfrm>
    </dsp:sp>
    <dsp:sp modelId="{C7355EF2-78D3-4C0F-A789-48D4967EF307}">
      <dsp:nvSpPr>
        <dsp:cNvPr id="0" name=""/>
        <dsp:cNvSpPr/>
      </dsp:nvSpPr>
      <dsp:spPr>
        <a:xfrm>
          <a:off x="5188991" y="3544913"/>
          <a:ext cx="2098010" cy="839204"/>
        </a:xfrm>
        <a:prstGeom prst="chevron">
          <a:avLst/>
        </a:prstGeom>
        <a:solidFill>
          <a:schemeClr val="accent5">
            <a:tint val="40000"/>
            <a:alpha val="90000"/>
            <a:hueOff val="-6406187"/>
            <a:satOff val="-11107"/>
            <a:lumOff val="-1117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406187"/>
              <a:satOff val="-11107"/>
              <a:lumOff val="-1117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Soumission signée + Bon de commande signé</a:t>
          </a:r>
          <a:endParaRPr lang="fr-FR" sz="1600" kern="1200" dirty="0"/>
        </a:p>
      </dsp:txBody>
      <dsp:txXfrm>
        <a:off x="5608593" y="3544913"/>
        <a:ext cx="1258806" cy="839204"/>
      </dsp:txXfrm>
    </dsp:sp>
    <dsp:sp modelId="{E4481A59-ED0F-4D91-A8A1-43CDD89AE809}">
      <dsp:nvSpPr>
        <dsp:cNvPr id="0" name=""/>
        <dsp:cNvSpPr/>
      </dsp:nvSpPr>
      <dsp:spPr>
        <a:xfrm>
          <a:off x="6993281" y="3544913"/>
          <a:ext cx="2098010" cy="839204"/>
        </a:xfrm>
        <a:prstGeom prst="chevron">
          <a:avLst/>
        </a:prstGeom>
        <a:solidFill>
          <a:schemeClr val="accent5">
            <a:tint val="40000"/>
            <a:alpha val="90000"/>
            <a:hueOff val="-6898971"/>
            <a:satOff val="-11962"/>
            <a:lumOff val="-120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6898971"/>
              <a:satOff val="-11962"/>
              <a:lumOff val="-1203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Contrat</a:t>
          </a:r>
          <a:r>
            <a:rPr lang="fr-FR" sz="1600" kern="1200" baseline="0" dirty="0" smtClean="0"/>
            <a:t> de recherche</a:t>
          </a:r>
          <a:endParaRPr lang="fr-FR" sz="1600" kern="1200" dirty="0"/>
        </a:p>
      </dsp:txBody>
      <dsp:txXfrm>
        <a:off x="7412883" y="3544913"/>
        <a:ext cx="1258806" cy="839204"/>
      </dsp:txXfrm>
    </dsp:sp>
    <dsp:sp modelId="{5DDE2AE4-CA55-4D6A-9CC8-6CFB04732B44}">
      <dsp:nvSpPr>
        <dsp:cNvPr id="0" name=""/>
        <dsp:cNvSpPr/>
      </dsp:nvSpPr>
      <dsp:spPr>
        <a:xfrm>
          <a:off x="8797570" y="3544913"/>
          <a:ext cx="2098010" cy="839204"/>
        </a:xfrm>
        <a:prstGeom prst="chevron">
          <a:avLst/>
        </a:prstGeom>
        <a:solidFill>
          <a:schemeClr val="accent5">
            <a:tint val="40000"/>
            <a:alpha val="90000"/>
            <a:hueOff val="-7391755"/>
            <a:satOff val="-12816"/>
            <a:lumOff val="-1289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-7391755"/>
              <a:satOff val="-12816"/>
              <a:lumOff val="-128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fr-FR" sz="1600" kern="1200" dirty="0" smtClean="0"/>
            <a:t>Contrat</a:t>
          </a:r>
          <a:r>
            <a:rPr lang="fr-FR" sz="1600" kern="1200" baseline="0" dirty="0" smtClean="0"/>
            <a:t> de Recherche</a:t>
          </a:r>
          <a:endParaRPr lang="fr-FR" sz="1600" kern="1200" dirty="0" smtClean="0"/>
        </a:p>
      </dsp:txBody>
      <dsp:txXfrm>
        <a:off x="9217172" y="3544913"/>
        <a:ext cx="1258806" cy="83920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2A7D50-8560-47A9-950C-49DD8855AE84}">
      <dsp:nvSpPr>
        <dsp:cNvPr id="0" name=""/>
        <dsp:cNvSpPr/>
      </dsp:nvSpPr>
      <dsp:spPr>
        <a:xfrm>
          <a:off x="3516" y="0"/>
          <a:ext cx="2046716" cy="6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Service</a:t>
          </a:r>
          <a:r>
            <a:rPr lang="fr-FR" sz="1600" kern="1200" baseline="0" dirty="0" smtClean="0"/>
            <a:t> de Base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baseline="0" dirty="0" smtClean="0"/>
            <a:t>&lt; 10K</a:t>
          </a:r>
          <a:endParaRPr lang="fr-FR" sz="1600" kern="1200" dirty="0"/>
        </a:p>
      </dsp:txBody>
      <dsp:txXfrm>
        <a:off x="321963" y="0"/>
        <a:ext cx="1409822" cy="636894"/>
      </dsp:txXfrm>
    </dsp:sp>
    <dsp:sp modelId="{B3C52629-2C2E-4E02-B557-2E1DECDF7816}">
      <dsp:nvSpPr>
        <dsp:cNvPr id="0" name=""/>
        <dsp:cNvSpPr/>
      </dsp:nvSpPr>
      <dsp:spPr>
        <a:xfrm>
          <a:off x="1845561" y="0"/>
          <a:ext cx="2046716" cy="6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Service de Base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&gt; 10 K</a:t>
          </a:r>
          <a:endParaRPr lang="fr-FR" sz="1600" kern="1200" dirty="0"/>
        </a:p>
      </dsp:txBody>
      <dsp:txXfrm>
        <a:off x="2164008" y="0"/>
        <a:ext cx="1409822" cy="636894"/>
      </dsp:txXfrm>
    </dsp:sp>
    <dsp:sp modelId="{9553D691-5BC2-41A8-ADD2-B4DCAB66B8D3}">
      <dsp:nvSpPr>
        <dsp:cNvPr id="0" name=""/>
        <dsp:cNvSpPr/>
      </dsp:nvSpPr>
      <dsp:spPr>
        <a:xfrm>
          <a:off x="3687606" y="0"/>
          <a:ext cx="2046716" cy="6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008" tIns="21336" rIns="21336" bIns="21336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kern="1200" dirty="0" smtClean="0"/>
            <a:t>Développement</a:t>
          </a:r>
          <a:endParaRPr lang="fr-FR" sz="1600" kern="1200" dirty="0"/>
        </a:p>
      </dsp:txBody>
      <dsp:txXfrm>
        <a:off x="4006053" y="0"/>
        <a:ext cx="1409822" cy="636894"/>
      </dsp:txXfrm>
    </dsp:sp>
    <dsp:sp modelId="{6ECE1B3C-CE6A-442B-9C47-1E7FBF1DEC39}">
      <dsp:nvSpPr>
        <dsp:cNvPr id="0" name=""/>
        <dsp:cNvSpPr/>
      </dsp:nvSpPr>
      <dsp:spPr>
        <a:xfrm>
          <a:off x="5529651" y="0"/>
          <a:ext cx="2046716" cy="636894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6007" tIns="18669" rIns="18669" bIns="18669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400" kern="1200" dirty="0" smtClean="0"/>
            <a:t>Propriété</a:t>
          </a:r>
          <a:r>
            <a:rPr lang="fr-FR" sz="1400" kern="1200" baseline="0" dirty="0" smtClean="0"/>
            <a:t> Intellectuelle</a:t>
          </a:r>
          <a:endParaRPr lang="fr-FR" sz="1400" kern="1200" dirty="0"/>
        </a:p>
      </dsp:txBody>
      <dsp:txXfrm>
        <a:off x="5848098" y="0"/>
        <a:ext cx="1409822" cy="63689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96FB-A485-41BC-BC19-3E7F38ACDDE6}" type="datetimeFigureOut">
              <a:rPr lang="fr-CA" smtClean="0"/>
              <a:t>2019-11-18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FEBC-3CFC-47A9-BAFA-52C59D2B0B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8033328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96FB-A485-41BC-BC19-3E7F38ACDDE6}" type="datetimeFigureOut">
              <a:rPr lang="fr-CA" smtClean="0"/>
              <a:t>2019-11-18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FEBC-3CFC-47A9-BAFA-52C59D2B0B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2354717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96FB-A485-41BC-BC19-3E7F38ACDDE6}" type="datetimeFigureOut">
              <a:rPr lang="fr-CA" smtClean="0"/>
              <a:t>2019-11-18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FEBC-3CFC-47A9-BAFA-52C59D2B0B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97606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96FB-A485-41BC-BC19-3E7F38ACDDE6}" type="datetimeFigureOut">
              <a:rPr lang="fr-CA" smtClean="0"/>
              <a:t>2019-11-18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FEBC-3CFC-47A9-BAFA-52C59D2B0B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999626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96FB-A485-41BC-BC19-3E7F38ACDDE6}" type="datetimeFigureOut">
              <a:rPr lang="fr-CA" smtClean="0"/>
              <a:t>2019-11-18</a:t>
            </a:fld>
            <a:endParaRPr lang="fr-CA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FEBC-3CFC-47A9-BAFA-52C59D2B0B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766992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96FB-A485-41BC-BC19-3E7F38ACDDE6}" type="datetimeFigureOut">
              <a:rPr lang="fr-CA" smtClean="0"/>
              <a:t>2019-11-18</a:t>
            </a:fld>
            <a:endParaRPr lang="fr-CA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FEBC-3CFC-47A9-BAFA-52C59D2B0B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514785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96FB-A485-41BC-BC19-3E7F38ACDDE6}" type="datetimeFigureOut">
              <a:rPr lang="fr-CA" smtClean="0"/>
              <a:t>2019-11-18</a:t>
            </a:fld>
            <a:endParaRPr lang="fr-CA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FEBC-3CFC-47A9-BAFA-52C59D2B0B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9316846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96FB-A485-41BC-BC19-3E7F38ACDDE6}" type="datetimeFigureOut">
              <a:rPr lang="fr-CA" smtClean="0"/>
              <a:t>2019-11-18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FEBC-3CFC-47A9-BAFA-52C59D2B0B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20706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96FB-A485-41BC-BC19-3E7F38ACDDE6}" type="datetimeFigureOut">
              <a:rPr lang="fr-CA" smtClean="0"/>
              <a:t>2019-11-18</a:t>
            </a:fld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FEBC-3CFC-47A9-BAFA-52C59D2B0B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486355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96FB-A485-41BC-BC19-3E7F38ACDDE6}" type="datetimeFigureOut">
              <a:rPr lang="fr-CA" smtClean="0"/>
              <a:t>2019-11-18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FEBC-3CFC-47A9-BAFA-52C59D2B0B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49696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FD96FB-A485-41BC-BC19-3E7F38ACDDE6}" type="datetimeFigureOut">
              <a:rPr lang="fr-CA" smtClean="0"/>
              <a:t>2019-11-18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32FEBC-3CFC-47A9-BAFA-52C59D2B0B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022570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FD96FB-A485-41BC-BC19-3E7F38ACDDE6}" type="datetimeFigureOut">
              <a:rPr lang="fr-CA" smtClean="0"/>
              <a:t>2019-11-18</a:t>
            </a:fld>
            <a:endParaRPr lang="fr-CA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32FEBC-3CFC-47A9-BAFA-52C59D2B0B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722979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me 1"/>
          <p:cNvGraphicFramePr/>
          <p:nvPr>
            <p:extLst>
              <p:ext uri="{D42A27DB-BD31-4B8C-83A1-F6EECF244321}">
                <p14:modId xmlns:p14="http://schemas.microsoft.com/office/powerpoint/2010/main" val="1713230305"/>
              </p:ext>
            </p:extLst>
          </p:nvPr>
        </p:nvGraphicFramePr>
        <p:xfrm>
          <a:off x="0" y="2197293"/>
          <a:ext cx="12081164" cy="4471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 2"/>
          <p:cNvSpPr/>
          <p:nvPr/>
        </p:nvSpPr>
        <p:spPr>
          <a:xfrm>
            <a:off x="3297382" y="248161"/>
            <a:ext cx="54864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CA" b="1" i="0" dirty="0">
                <a:solidFill>
                  <a:srgbClr val="00294B"/>
                </a:solidFill>
                <a:effectLst/>
                <a:latin typeface="Arial" panose="020B0604020202020204" pitchFamily="34" charset="0"/>
              </a:rPr>
              <a:t> AGORA</a:t>
            </a:r>
          </a:p>
          <a:p>
            <a:pPr algn="ctr"/>
            <a:r>
              <a:rPr lang="fr-CA" b="1" i="0" dirty="0">
                <a:solidFill>
                  <a:srgbClr val="00294B"/>
                </a:solidFill>
                <a:effectLst/>
                <a:latin typeface="Arial" panose="020B0604020202020204" pitchFamily="34" charset="0"/>
              </a:rPr>
              <a:t>Relation entre les différents types de clients et les modalités </a:t>
            </a:r>
            <a:r>
              <a:rPr lang="fr-CA" b="1" dirty="0" smtClean="0">
                <a:solidFill>
                  <a:srgbClr val="00294B"/>
                </a:solidFill>
                <a:latin typeface="Arial" panose="020B0604020202020204" pitchFamily="34" charset="0"/>
              </a:rPr>
              <a:t>contractuelles</a:t>
            </a:r>
            <a:endParaRPr lang="fr-CA" b="1" i="0" dirty="0">
              <a:solidFill>
                <a:srgbClr val="00294B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2" name="Diagramme 11"/>
          <p:cNvGraphicFramePr/>
          <p:nvPr>
            <p:extLst>
              <p:ext uri="{D42A27DB-BD31-4B8C-83A1-F6EECF244321}">
                <p14:modId xmlns:p14="http://schemas.microsoft.com/office/powerpoint/2010/main" val="2631382774"/>
              </p:ext>
            </p:extLst>
          </p:nvPr>
        </p:nvGraphicFramePr>
        <p:xfrm>
          <a:off x="3297382" y="1450548"/>
          <a:ext cx="7579884" cy="6368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val="334360803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105</Words>
  <Application>Microsoft Office PowerPoint</Application>
  <PresentationFormat>Grand écran</PresentationFormat>
  <Paragraphs>32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Thème Office</vt:lpstr>
      <vt:lpstr>Présentation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Camille Lambert</dc:creator>
  <cp:lastModifiedBy>Camille Lambert</cp:lastModifiedBy>
  <cp:revision>25</cp:revision>
  <dcterms:created xsi:type="dcterms:W3CDTF">2018-11-29T14:36:38Z</dcterms:created>
  <dcterms:modified xsi:type="dcterms:W3CDTF">2019-11-18T19:23:09Z</dcterms:modified>
</cp:coreProperties>
</file>