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4.xml" ContentType="application/vnd.openxmlformats-officedocument.theme+xml"/>
  <Override PartName="/ppt/slideLayouts/slideLayout18.xml" ContentType="application/vnd.openxmlformats-officedocument.presentationml.slideLayout+xml"/>
  <Override PartName="/ppt/theme/theme5.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6.xml" ContentType="application/vnd.openxmlformats-officedocument.theme+xml"/>
  <Override PartName="/ppt/slideLayouts/slideLayout23.xml" ContentType="application/vnd.openxmlformats-officedocument.presentationml.slideLayout+xml"/>
  <Override PartName="/ppt/theme/theme7.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8.xml" ContentType="application/vnd.openxmlformats-officedocument.theme+xml"/>
  <Override PartName="/ppt/slideLayouts/slideLayout26.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6" r:id="rId1"/>
    <p:sldMasterId id="2147483666" r:id="rId2"/>
    <p:sldMasterId id="2147483946" r:id="rId3"/>
    <p:sldMasterId id="2147483951" r:id="rId4"/>
    <p:sldMasterId id="2147484011" r:id="rId5"/>
    <p:sldMasterId id="2147483954" r:id="rId6"/>
    <p:sldMasterId id="2147484004" r:id="rId7"/>
    <p:sldMasterId id="2147484006" r:id="rId8"/>
    <p:sldMasterId id="2147484009" r:id="rId9"/>
  </p:sldMasterIdLst>
  <p:notesMasterIdLst>
    <p:notesMasterId r:id="rId17"/>
  </p:notesMasterIdLst>
  <p:handoutMasterIdLst>
    <p:handoutMasterId r:id="rId18"/>
  </p:handoutMasterIdLst>
  <p:sldIdLst>
    <p:sldId id="289" r:id="rId10"/>
    <p:sldId id="319" r:id="rId11"/>
    <p:sldId id="318" r:id="rId12"/>
    <p:sldId id="320" r:id="rId13"/>
    <p:sldId id="321" r:id="rId14"/>
    <p:sldId id="322" r:id="rId15"/>
    <p:sldId id="317" r:id="rId16"/>
  </p:sldIdLst>
  <p:sldSz cx="9144000" cy="6858000" type="screen4x3"/>
  <p:notesSz cx="9296400" cy="7010400"/>
  <p:defaultTextStyle>
    <a:defPPr>
      <a:defRPr lang="fr-FR"/>
    </a:defPPr>
    <a:lvl1pPr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568">
          <p15:clr>
            <a:srgbClr val="A4A3A4"/>
          </p15:clr>
        </p15:guide>
      </p15:sldGuideLst>
    </p:ext>
    <p:ext uri="{2D200454-40CA-4A62-9FC3-DE9A4176ACB9}">
      <p15:notesGuideLst xmlns:p15="http://schemas.microsoft.com/office/powerpoint/2012/main">
        <p15:guide id="1" orient="horz" pos="2208" userDrawn="1">
          <p15:clr>
            <a:srgbClr val="A4A3A4"/>
          </p15:clr>
        </p15:guide>
        <p15:guide id="2" pos="292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DAC46A"/>
    <a:srgbClr val="EDEDED"/>
    <a:srgbClr val="E4E5E5"/>
    <a:srgbClr val="6BBBA8"/>
    <a:srgbClr val="7B660E"/>
    <a:srgbClr val="4D9B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9724" autoAdjust="0"/>
  </p:normalViewPr>
  <p:slideViewPr>
    <p:cSldViewPr snapToGrid="0" snapToObjects="1">
      <p:cViewPr varScale="1">
        <p:scale>
          <a:sx n="72" d="100"/>
          <a:sy n="72" d="100"/>
        </p:scale>
        <p:origin x="2724" y="72"/>
      </p:cViewPr>
      <p:guideLst>
        <p:guide orient="horz" pos="2160"/>
        <p:guide pos="568"/>
      </p:guideLst>
    </p:cSldViewPr>
  </p:slideViewPr>
  <p:outlineViewPr>
    <p:cViewPr>
      <p:scale>
        <a:sx n="25" d="100"/>
        <a:sy n="25"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snapToObjects="1">
      <p:cViewPr varScale="1">
        <p:scale>
          <a:sx n="53" d="100"/>
          <a:sy n="53" d="100"/>
        </p:scale>
        <p:origin x="-1842" y="-84"/>
      </p:cViewPr>
      <p:guideLst>
        <p:guide orient="horz" pos="2208"/>
        <p:guide pos="292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5" Type="http://schemas.openxmlformats.org/officeDocument/2006/relationships/slideMaster" Target="slideMasters/slideMaster5.xml"/><Relationship Id="rId15" Type="http://schemas.openxmlformats.org/officeDocument/2006/relationships/slide" Target="slides/slide6.xml"/><Relationship Id="rId10" Type="http://schemas.openxmlformats.org/officeDocument/2006/relationships/slide" Target="slides/slide1.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1"/>
            <a:ext cx="4028440" cy="350760"/>
          </a:xfrm>
          <a:prstGeom prst="rect">
            <a:avLst/>
          </a:prstGeom>
        </p:spPr>
        <p:txBody>
          <a:bodyPr vert="horz" lIns="91440" tIns="45720" rIns="91440" bIns="45720" rtlCol="0"/>
          <a:lstStyle>
            <a:lvl1pPr algn="l" eaLnBrk="1" hangingPunct="1">
              <a:defRPr sz="1200">
                <a:latin typeface="Arial" charset="0"/>
                <a:ea typeface="ＭＳ Ｐゴシック" charset="-128"/>
                <a:cs typeface="+mn-cs"/>
              </a:defRPr>
            </a:lvl1pPr>
          </a:lstStyle>
          <a:p>
            <a:pPr>
              <a:defRPr/>
            </a:pPr>
            <a:endParaRPr lang="fr-CA"/>
          </a:p>
        </p:txBody>
      </p:sp>
      <p:sp>
        <p:nvSpPr>
          <p:cNvPr id="3" name="Espace réservé de la date 2"/>
          <p:cNvSpPr>
            <a:spLocks noGrp="1"/>
          </p:cNvSpPr>
          <p:nvPr>
            <p:ph type="dt" sz="quarter" idx="1"/>
          </p:nvPr>
        </p:nvSpPr>
        <p:spPr>
          <a:xfrm>
            <a:off x="5265809" y="1"/>
            <a:ext cx="4028440" cy="35076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9F700DA7-18C5-4651-AAD9-02829228B624}" type="datetime1">
              <a:rPr lang="fr-CA"/>
              <a:pPr>
                <a:defRPr/>
              </a:pPr>
              <a:t>2018-12-17</a:t>
            </a:fld>
            <a:endParaRPr lang="fr-CA"/>
          </a:p>
        </p:txBody>
      </p:sp>
      <p:sp>
        <p:nvSpPr>
          <p:cNvPr id="4" name="Espace réservé du pied de page 3"/>
          <p:cNvSpPr>
            <a:spLocks noGrp="1"/>
          </p:cNvSpPr>
          <p:nvPr>
            <p:ph type="ftr" sz="quarter" idx="2"/>
          </p:nvPr>
        </p:nvSpPr>
        <p:spPr>
          <a:xfrm>
            <a:off x="0" y="6658443"/>
            <a:ext cx="4028440" cy="350760"/>
          </a:xfrm>
          <a:prstGeom prst="rect">
            <a:avLst/>
          </a:prstGeom>
        </p:spPr>
        <p:txBody>
          <a:bodyPr vert="horz" lIns="91440" tIns="45720" rIns="91440" bIns="45720" rtlCol="0" anchor="b"/>
          <a:lstStyle>
            <a:lvl1pPr algn="l" eaLnBrk="1" hangingPunct="1">
              <a:defRPr sz="1200">
                <a:latin typeface="Arial" charset="0"/>
                <a:ea typeface="ＭＳ Ｐゴシック" charset="-128"/>
                <a:cs typeface="+mn-cs"/>
              </a:defRPr>
            </a:lvl1pPr>
          </a:lstStyle>
          <a:p>
            <a:pPr>
              <a:defRPr/>
            </a:pPr>
            <a:endParaRPr lang="fr-CA"/>
          </a:p>
        </p:txBody>
      </p:sp>
      <p:sp>
        <p:nvSpPr>
          <p:cNvPr id="5" name="Espace réservé du numéro de diapositive 4"/>
          <p:cNvSpPr>
            <a:spLocks noGrp="1"/>
          </p:cNvSpPr>
          <p:nvPr>
            <p:ph type="sldNum" sz="quarter" idx="3"/>
          </p:nvPr>
        </p:nvSpPr>
        <p:spPr>
          <a:xfrm>
            <a:off x="5265809" y="6658443"/>
            <a:ext cx="4028440" cy="35076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1D2C0A45-793D-4A78-A251-0C241D8A14EC}" type="slidenum">
              <a:rPr lang="fr-CA" altLang="fr-FR"/>
              <a:pPr>
                <a:defRPr/>
              </a:pPr>
              <a:t>‹N°›</a:t>
            </a:fld>
            <a:endParaRPr lang="fr-CA" altLang="fr-FR"/>
          </a:p>
        </p:txBody>
      </p:sp>
    </p:spTree>
    <p:extLst>
      <p:ext uri="{BB962C8B-B14F-4D97-AF65-F5344CB8AC3E}">
        <p14:creationId xmlns:p14="http://schemas.microsoft.com/office/powerpoint/2010/main" val="29467010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1"/>
            <a:ext cx="4028440" cy="35076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fr-FR"/>
          </a:p>
        </p:txBody>
      </p:sp>
      <p:sp>
        <p:nvSpPr>
          <p:cNvPr id="3" name="Espace réservé de la date 2"/>
          <p:cNvSpPr>
            <a:spLocks noGrp="1"/>
          </p:cNvSpPr>
          <p:nvPr>
            <p:ph type="dt" idx="1"/>
          </p:nvPr>
        </p:nvSpPr>
        <p:spPr>
          <a:xfrm>
            <a:off x="5265809" y="1"/>
            <a:ext cx="4028440" cy="35076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itchFamily="34" charset="0"/>
              </a:defRPr>
            </a:lvl1pPr>
          </a:lstStyle>
          <a:p>
            <a:pPr>
              <a:defRPr/>
            </a:pPr>
            <a:fld id="{27784BDC-73CF-4662-813D-3704F178CA24}" type="datetime1">
              <a:rPr lang="fr-FR"/>
              <a:pPr>
                <a:defRPr/>
              </a:pPr>
              <a:t>17/12/2018</a:t>
            </a:fld>
            <a:endParaRPr lang="fr-FR"/>
          </a:p>
        </p:txBody>
      </p:sp>
      <p:sp>
        <p:nvSpPr>
          <p:cNvPr id="4" name="Espace réservé de l'image des diapositives 3"/>
          <p:cNvSpPr>
            <a:spLocks noGrp="1" noRot="1" noChangeAspect="1"/>
          </p:cNvSpPr>
          <p:nvPr>
            <p:ph type="sldImg" idx="2"/>
          </p:nvPr>
        </p:nvSpPr>
        <p:spPr>
          <a:xfrm>
            <a:off x="2895600" y="525463"/>
            <a:ext cx="3505200" cy="2628900"/>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p:cNvSpPr>
            <a:spLocks noGrp="1"/>
          </p:cNvSpPr>
          <p:nvPr>
            <p:ph type="body" sz="quarter" idx="3"/>
          </p:nvPr>
        </p:nvSpPr>
        <p:spPr>
          <a:xfrm>
            <a:off x="929640" y="3330419"/>
            <a:ext cx="7437120" cy="3154441"/>
          </a:xfrm>
          <a:prstGeom prst="rect">
            <a:avLst/>
          </a:prstGeom>
        </p:spPr>
        <p:txBody>
          <a:bodyPr vert="horz" wrap="square" lIns="91440" tIns="45720" rIns="91440" bIns="45720" numCol="1" anchor="t" anchorCtr="0" compatLnSpc="1">
            <a:prstTxWarp prst="textNoShape">
              <a:avLst/>
            </a:prstTxWarp>
            <a:normAutofit/>
          </a:bodyPr>
          <a:lstStyle/>
          <a:p>
            <a:pPr lvl="0"/>
            <a:r>
              <a:rPr lang="fr-CA" noProof="0" smtClean="0"/>
              <a:t>Cliquez pour modifier les styles du texte du masque</a:t>
            </a:r>
          </a:p>
          <a:p>
            <a:pPr lvl="1"/>
            <a:r>
              <a:rPr lang="fr-CA" noProof="0" smtClean="0"/>
              <a:t>Deuxième niveau</a:t>
            </a:r>
          </a:p>
          <a:p>
            <a:pPr lvl="2"/>
            <a:r>
              <a:rPr lang="fr-CA" noProof="0" smtClean="0"/>
              <a:t>Troisième niveau</a:t>
            </a:r>
          </a:p>
          <a:p>
            <a:pPr lvl="3"/>
            <a:r>
              <a:rPr lang="fr-CA" noProof="0" smtClean="0"/>
              <a:t>Quatrième niveau</a:t>
            </a:r>
          </a:p>
          <a:p>
            <a:pPr lvl="4"/>
            <a:r>
              <a:rPr lang="fr-CA" noProof="0" smtClean="0"/>
              <a:t>Cinquième niveau</a:t>
            </a:r>
            <a:endParaRPr lang="fr-FR" noProof="0" smtClean="0"/>
          </a:p>
        </p:txBody>
      </p:sp>
      <p:sp>
        <p:nvSpPr>
          <p:cNvPr id="6" name="Espace réservé du pied de page 5"/>
          <p:cNvSpPr>
            <a:spLocks noGrp="1"/>
          </p:cNvSpPr>
          <p:nvPr>
            <p:ph type="ftr" sz="quarter" idx="4"/>
          </p:nvPr>
        </p:nvSpPr>
        <p:spPr>
          <a:xfrm>
            <a:off x="0" y="6658443"/>
            <a:ext cx="4028440" cy="35076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fr-FR"/>
          </a:p>
        </p:txBody>
      </p:sp>
      <p:sp>
        <p:nvSpPr>
          <p:cNvPr id="7" name="Espace réservé du numéro de diapositive 6"/>
          <p:cNvSpPr>
            <a:spLocks noGrp="1"/>
          </p:cNvSpPr>
          <p:nvPr>
            <p:ph type="sldNum" sz="quarter" idx="5"/>
          </p:nvPr>
        </p:nvSpPr>
        <p:spPr>
          <a:xfrm>
            <a:off x="5265809" y="6658443"/>
            <a:ext cx="4028440" cy="35076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82B923CC-9DF7-4B04-A579-8E75496AA309}" type="slidenum">
              <a:rPr lang="fr-FR" altLang="fr-FR"/>
              <a:pPr>
                <a:defRPr/>
              </a:pPr>
              <a:t>‹N°›</a:t>
            </a:fld>
            <a:endParaRPr lang="fr-FR" altLang="fr-FR"/>
          </a:p>
        </p:txBody>
      </p:sp>
    </p:spTree>
    <p:extLst>
      <p:ext uri="{BB962C8B-B14F-4D97-AF65-F5344CB8AC3E}">
        <p14:creationId xmlns:p14="http://schemas.microsoft.com/office/powerpoint/2010/main" val="16396903"/>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258420" y="1270003"/>
            <a:ext cx="8647040" cy="1143000"/>
          </a:xfrm>
          <a:prstGeom prst="rect">
            <a:avLst/>
          </a:prstGeom>
        </p:spPr>
        <p:txBody>
          <a:bodyPr/>
          <a:lstStyle>
            <a:lvl1pPr algn="l">
              <a:defRPr sz="3200" b="1" cap="all">
                <a:solidFill>
                  <a:srgbClr val="1F497D"/>
                </a:solidFill>
                <a:latin typeface="+mj-lt"/>
                <a:cs typeface="Arial" pitchFamily="34" charset="0"/>
              </a:defRPr>
            </a:lvl1pPr>
          </a:lstStyle>
          <a:p>
            <a:r>
              <a:rPr lang="fr-CA" dirty="0" smtClean="0"/>
              <a:t>Cliquez et modifiez le titre</a:t>
            </a:r>
            <a:endParaRPr lang="fr-FR" dirty="0"/>
          </a:p>
        </p:txBody>
      </p:sp>
      <p:sp>
        <p:nvSpPr>
          <p:cNvPr id="3" name="Espace réservé du contenu 2"/>
          <p:cNvSpPr>
            <a:spLocks noGrp="1"/>
          </p:cNvSpPr>
          <p:nvPr>
            <p:ph idx="1"/>
          </p:nvPr>
        </p:nvSpPr>
        <p:spPr>
          <a:xfrm>
            <a:off x="258419" y="2142067"/>
            <a:ext cx="8647041" cy="3984096"/>
          </a:xfrm>
          <a:prstGeom prst="rect">
            <a:avLst/>
          </a:prstGeom>
        </p:spPr>
        <p:txBody>
          <a:bodyPr/>
          <a:lstStyle>
            <a:lvl1pPr>
              <a:buClr>
                <a:srgbClr val="4D9BA2"/>
              </a:buClr>
              <a:buFont typeface="Arial"/>
              <a:buChar char="•"/>
              <a:defRPr sz="3000"/>
            </a:lvl1pPr>
            <a:lvl2pPr>
              <a:buClr>
                <a:schemeClr val="tx2"/>
              </a:buClr>
              <a:buFont typeface="Arial"/>
              <a:buChar char="•"/>
              <a:defRPr/>
            </a:lvl2pPr>
            <a:lvl3pPr>
              <a:buClr>
                <a:srgbClr val="7B660E"/>
              </a:buClr>
              <a:buFont typeface="Arial"/>
              <a:buChar char="•"/>
              <a:defRPr/>
            </a:lvl3pPr>
            <a:lvl4pPr>
              <a:buClr>
                <a:srgbClr val="6BBBA8"/>
              </a:buClr>
              <a:buFont typeface="Arial"/>
              <a:buChar char="•"/>
              <a:defRPr/>
            </a:lvl4pPr>
            <a:lvl5pPr>
              <a:buClr>
                <a:srgbClr val="FF0000"/>
              </a:buClr>
              <a:buFont typeface="Arial"/>
              <a:buChar char="•"/>
              <a:defRPr/>
            </a:lvl5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a:p>
            <a:pPr lvl="4"/>
            <a:r>
              <a:rPr lang="fr-CA" dirty="0" smtClean="0"/>
              <a:t>Cinquième niveau</a:t>
            </a:r>
            <a:endParaRPr lang="fr-FR" dirty="0"/>
          </a:p>
        </p:txBody>
      </p:sp>
      <p:sp>
        <p:nvSpPr>
          <p:cNvPr id="4" name="Espace réservé du numéro de diapositive 5"/>
          <p:cNvSpPr>
            <a:spLocks noGrp="1"/>
          </p:cNvSpPr>
          <p:nvPr>
            <p:ph type="sldNum" sz="quarter" idx="10"/>
          </p:nvPr>
        </p:nvSpPr>
        <p:spPr>
          <a:xfrm>
            <a:off x="6805613" y="6356350"/>
            <a:ext cx="2133600" cy="365125"/>
          </a:xfrm>
        </p:spPr>
        <p:txBody>
          <a:bodyPr/>
          <a:lstStyle>
            <a:lvl1pPr>
              <a:defRPr/>
            </a:lvl1pPr>
          </a:lstStyle>
          <a:p>
            <a:pPr>
              <a:defRPr/>
            </a:pPr>
            <a:fld id="{1A62A65C-2CB8-4165-81F7-4E5D58714CB5}" type="slidenum">
              <a:rPr lang="fr-FR" altLang="fr-FR"/>
              <a:pPr>
                <a:defRPr/>
              </a:pPr>
              <a:t>‹N°›</a:t>
            </a:fld>
            <a:endParaRPr lang="fr-FR" altLang="fr-FR"/>
          </a:p>
        </p:txBody>
      </p:sp>
    </p:spTree>
    <p:extLst>
      <p:ext uri="{BB962C8B-B14F-4D97-AF65-F5344CB8AC3E}">
        <p14:creationId xmlns:p14="http://schemas.microsoft.com/office/powerpoint/2010/main" val="2898344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271671" y="1270003"/>
            <a:ext cx="8673545" cy="804330"/>
          </a:xfrm>
          <a:prstGeom prst="rect">
            <a:avLst/>
          </a:prstGeom>
        </p:spPr>
        <p:txBody>
          <a:bodyPr/>
          <a:lstStyle>
            <a:lvl1pPr algn="l">
              <a:defRPr sz="3000" b="1" cap="all">
                <a:solidFill>
                  <a:srgbClr val="1F497D"/>
                </a:solidFill>
                <a:latin typeface="+mj-lt"/>
                <a:cs typeface="Arial" pitchFamily="34" charset="0"/>
              </a:defRPr>
            </a:lvl1pPr>
          </a:lstStyle>
          <a:p>
            <a:r>
              <a:rPr lang="fr-CA" dirty="0" smtClean="0"/>
              <a:t>Cliquez et modifiez le titre</a:t>
            </a:r>
            <a:endParaRPr lang="fr-FR" dirty="0"/>
          </a:p>
        </p:txBody>
      </p:sp>
      <p:sp>
        <p:nvSpPr>
          <p:cNvPr id="3" name="Espace réservé du contenu 2"/>
          <p:cNvSpPr>
            <a:spLocks noGrp="1"/>
          </p:cNvSpPr>
          <p:nvPr>
            <p:ph sz="half" idx="1"/>
          </p:nvPr>
        </p:nvSpPr>
        <p:spPr>
          <a:xfrm>
            <a:off x="457200" y="2074333"/>
            <a:ext cx="4038600" cy="4525963"/>
          </a:xfrm>
          <a:prstGeom prst="rect">
            <a:avLst/>
          </a:prstGeom>
        </p:spPr>
        <p:txBody>
          <a:bodyPr/>
          <a:lstStyle>
            <a:lvl1pPr>
              <a:buClr>
                <a:srgbClr val="4D9BA2"/>
              </a:buClr>
              <a:buFont typeface="Arial"/>
              <a:buChar char="•"/>
              <a:defRPr sz="2800"/>
            </a:lvl1pPr>
            <a:lvl2pPr>
              <a:buClr>
                <a:schemeClr val="tx2"/>
              </a:buClr>
              <a:buFont typeface="Arial"/>
              <a:buChar char="•"/>
              <a:defRPr sz="2400"/>
            </a:lvl2pPr>
            <a:lvl3pPr>
              <a:buClr>
                <a:srgbClr val="7B660E"/>
              </a:buClr>
              <a:buFont typeface="Arial"/>
              <a:buChar char="•"/>
              <a:defRPr sz="2000"/>
            </a:lvl3pPr>
            <a:lvl4pPr>
              <a:buFont typeface="Arial"/>
              <a:buChar char="•"/>
              <a:defRPr sz="1800"/>
            </a:lvl4pPr>
            <a:lvl5pPr>
              <a:buFont typeface="Arial"/>
              <a:buChar char="•"/>
              <a:defRPr sz="1800"/>
            </a:lvl5pPr>
            <a:lvl6pPr>
              <a:defRPr sz="1800"/>
            </a:lvl6pPr>
            <a:lvl7pPr>
              <a:defRPr sz="1800"/>
            </a:lvl7pPr>
            <a:lvl8pPr>
              <a:defRPr sz="1800"/>
            </a:lvl8pPr>
            <a:lvl9pPr>
              <a:defRPr sz="1800"/>
            </a:lvl9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a:p>
            <a:pPr lvl="4"/>
            <a:r>
              <a:rPr lang="fr-CA" dirty="0" smtClean="0"/>
              <a:t>Cinquième niveau</a:t>
            </a:r>
            <a:endParaRPr lang="fr-FR" dirty="0"/>
          </a:p>
        </p:txBody>
      </p:sp>
      <p:sp>
        <p:nvSpPr>
          <p:cNvPr id="4" name="Espace réservé du contenu 3"/>
          <p:cNvSpPr>
            <a:spLocks noGrp="1"/>
          </p:cNvSpPr>
          <p:nvPr>
            <p:ph sz="half" idx="2"/>
          </p:nvPr>
        </p:nvSpPr>
        <p:spPr>
          <a:xfrm>
            <a:off x="4648200" y="2074333"/>
            <a:ext cx="4038600" cy="4525963"/>
          </a:xfrm>
          <a:prstGeom prst="rect">
            <a:avLst/>
          </a:prstGeom>
        </p:spPr>
        <p:txBody>
          <a:bodyPr/>
          <a:lstStyle>
            <a:lvl1pPr>
              <a:buClr>
                <a:srgbClr val="4D9BA2"/>
              </a:buClr>
              <a:buFont typeface="Arial"/>
              <a:buChar char="•"/>
              <a:defRPr sz="2800"/>
            </a:lvl1pPr>
            <a:lvl2pPr>
              <a:buClr>
                <a:schemeClr val="tx2"/>
              </a:buClr>
              <a:buFont typeface="Arial"/>
              <a:buChar char="•"/>
              <a:defRPr sz="2400"/>
            </a:lvl2pPr>
            <a:lvl3pPr>
              <a:buClr>
                <a:srgbClr val="7B660E"/>
              </a:buClr>
              <a:buFont typeface="Arial"/>
              <a:buChar char="•"/>
              <a:defRPr sz="2000"/>
            </a:lvl3pPr>
            <a:lvl4pPr>
              <a:buFont typeface="Arial"/>
              <a:buChar char="•"/>
              <a:defRPr sz="1800"/>
            </a:lvl4pPr>
            <a:lvl5pPr>
              <a:buFont typeface="Arial"/>
              <a:buChar char="•"/>
              <a:defRPr sz="1800"/>
            </a:lvl5pPr>
            <a:lvl6pPr>
              <a:defRPr sz="1800"/>
            </a:lvl6pPr>
            <a:lvl7pPr>
              <a:defRPr sz="1800"/>
            </a:lvl7pPr>
            <a:lvl8pPr>
              <a:defRPr sz="1800"/>
            </a:lvl8pPr>
            <a:lvl9pPr>
              <a:defRPr sz="1800"/>
            </a:lvl9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a:p>
            <a:pPr lvl="4"/>
            <a:r>
              <a:rPr lang="fr-CA" dirty="0" smtClean="0"/>
              <a:t>Cinquième niveau</a:t>
            </a:r>
            <a:endParaRPr lang="fr-FR" dirty="0"/>
          </a:p>
        </p:txBody>
      </p:sp>
      <p:sp>
        <p:nvSpPr>
          <p:cNvPr id="5" name="Espace réservé du numéro de diapositive 5"/>
          <p:cNvSpPr>
            <a:spLocks noGrp="1"/>
          </p:cNvSpPr>
          <p:nvPr>
            <p:ph type="sldNum" sz="quarter" idx="10"/>
          </p:nvPr>
        </p:nvSpPr>
        <p:spPr/>
        <p:txBody>
          <a:bodyPr/>
          <a:lstStyle>
            <a:lvl1pPr>
              <a:defRPr/>
            </a:lvl1pPr>
          </a:lstStyle>
          <a:p>
            <a:pPr>
              <a:defRPr/>
            </a:pPr>
            <a:fld id="{C9FF3382-D89E-4C17-A699-61E2A195CC42}" type="slidenum">
              <a:rPr lang="fr-FR" altLang="fr-FR"/>
              <a:pPr>
                <a:defRPr/>
              </a:pPr>
              <a:t>‹N°›</a:t>
            </a:fld>
            <a:endParaRPr lang="fr-FR" altLang="fr-FR"/>
          </a:p>
        </p:txBody>
      </p:sp>
    </p:spTree>
    <p:extLst>
      <p:ext uri="{BB962C8B-B14F-4D97-AF65-F5344CB8AC3E}">
        <p14:creationId xmlns:p14="http://schemas.microsoft.com/office/powerpoint/2010/main" val="18004647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1278470"/>
            <a:ext cx="8229600" cy="1143000"/>
          </a:xfrm>
          <a:prstGeom prst="rect">
            <a:avLst/>
          </a:prstGeom>
        </p:spPr>
        <p:txBody>
          <a:bodyPr/>
          <a:lstStyle>
            <a:lvl1pPr algn="l">
              <a:defRPr sz="3200" b="1" cap="all">
                <a:solidFill>
                  <a:srgbClr val="1F497D"/>
                </a:solidFill>
              </a:defRPr>
            </a:lvl1pPr>
          </a:lstStyle>
          <a:p>
            <a:r>
              <a:rPr lang="fr-CA" dirty="0" smtClean="0"/>
              <a:t>Cliquez et modifiez le titre</a:t>
            </a:r>
            <a:endParaRPr lang="fr-FR" dirty="0"/>
          </a:p>
        </p:txBody>
      </p:sp>
      <p:sp>
        <p:nvSpPr>
          <p:cNvPr id="3" name="Espace réservé du texte 2"/>
          <p:cNvSpPr>
            <a:spLocks noGrp="1"/>
          </p:cNvSpPr>
          <p:nvPr>
            <p:ph type="body" idx="1"/>
          </p:nvPr>
        </p:nvSpPr>
        <p:spPr>
          <a:xfrm>
            <a:off x="457200" y="1984905"/>
            <a:ext cx="4040188" cy="639762"/>
          </a:xfrm>
          <a:prstGeom prst="rect">
            <a:avLst/>
          </a:prstGeom>
        </p:spPr>
        <p:txBody>
          <a:bodyPr anchor="b"/>
          <a:lstStyle>
            <a:lvl1pPr marL="0" indent="0">
              <a:buNone/>
              <a:defRPr sz="2400" b="1">
                <a:solidFill>
                  <a:srgbClr val="4D9BA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dirty="0" smtClean="0"/>
              <a:t>Cliquez pour modifier les styles du texte du masque</a:t>
            </a:r>
          </a:p>
        </p:txBody>
      </p:sp>
      <p:sp>
        <p:nvSpPr>
          <p:cNvPr id="4" name="Espace réservé du contenu 3"/>
          <p:cNvSpPr>
            <a:spLocks noGrp="1"/>
          </p:cNvSpPr>
          <p:nvPr>
            <p:ph sz="half" idx="2"/>
          </p:nvPr>
        </p:nvSpPr>
        <p:spPr>
          <a:xfrm>
            <a:off x="457200" y="2770187"/>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a:p>
            <a:pPr lvl="4"/>
            <a:r>
              <a:rPr lang="fr-CA" dirty="0" smtClean="0"/>
              <a:t>Cinquième niveau</a:t>
            </a:r>
            <a:endParaRPr lang="fr-FR" dirty="0"/>
          </a:p>
        </p:txBody>
      </p:sp>
      <p:sp>
        <p:nvSpPr>
          <p:cNvPr id="5" name="Espace réservé du texte 4"/>
          <p:cNvSpPr>
            <a:spLocks noGrp="1"/>
          </p:cNvSpPr>
          <p:nvPr>
            <p:ph type="body" sz="quarter" idx="3"/>
          </p:nvPr>
        </p:nvSpPr>
        <p:spPr>
          <a:xfrm>
            <a:off x="4645025" y="1984905"/>
            <a:ext cx="4041775" cy="639762"/>
          </a:xfrm>
          <a:prstGeom prst="rect">
            <a:avLst/>
          </a:prstGeom>
        </p:spPr>
        <p:txBody>
          <a:bodyPr anchor="b"/>
          <a:lstStyle>
            <a:lvl1pPr marL="0" indent="0">
              <a:buNone/>
              <a:defRPr sz="2400" b="1">
                <a:solidFill>
                  <a:srgbClr val="4D9BA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dirty="0" smtClean="0"/>
              <a:t>Cliquez pour modifier les styles du texte du masque</a:t>
            </a:r>
          </a:p>
        </p:txBody>
      </p:sp>
      <p:sp>
        <p:nvSpPr>
          <p:cNvPr id="6" name="Espace réservé du contenu 5"/>
          <p:cNvSpPr>
            <a:spLocks noGrp="1"/>
          </p:cNvSpPr>
          <p:nvPr>
            <p:ph sz="quarter" idx="4"/>
          </p:nvPr>
        </p:nvSpPr>
        <p:spPr>
          <a:xfrm>
            <a:off x="4645025" y="2770187"/>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a:p>
            <a:pPr lvl="4"/>
            <a:r>
              <a:rPr lang="fr-CA" dirty="0" smtClean="0"/>
              <a:t>Cinquième niveau</a:t>
            </a:r>
            <a:endParaRPr lang="fr-FR" dirty="0"/>
          </a:p>
        </p:txBody>
      </p:sp>
      <p:sp>
        <p:nvSpPr>
          <p:cNvPr id="7" name="Espace réservé du numéro de diapositive 5"/>
          <p:cNvSpPr>
            <a:spLocks noGrp="1"/>
          </p:cNvSpPr>
          <p:nvPr>
            <p:ph type="sldNum" sz="quarter" idx="10"/>
          </p:nvPr>
        </p:nvSpPr>
        <p:spPr/>
        <p:txBody>
          <a:bodyPr/>
          <a:lstStyle>
            <a:lvl1pPr>
              <a:defRPr/>
            </a:lvl1pPr>
          </a:lstStyle>
          <a:p>
            <a:pPr>
              <a:defRPr/>
            </a:pPr>
            <a:fld id="{14B184DA-1B80-46B2-8C5E-C352AC1248C5}" type="slidenum">
              <a:rPr lang="fr-FR" altLang="fr-FR"/>
              <a:pPr>
                <a:defRPr/>
              </a:pPr>
              <a:t>‹N°›</a:t>
            </a:fld>
            <a:endParaRPr lang="fr-FR" altLang="fr-FR"/>
          </a:p>
        </p:txBody>
      </p:sp>
    </p:spTree>
    <p:extLst>
      <p:ext uri="{BB962C8B-B14F-4D97-AF65-F5344CB8AC3E}">
        <p14:creationId xmlns:p14="http://schemas.microsoft.com/office/powerpoint/2010/main" val="15109521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1303867"/>
            <a:ext cx="3008313" cy="1162050"/>
          </a:xfrm>
          <a:prstGeom prst="rect">
            <a:avLst/>
          </a:prstGeom>
        </p:spPr>
        <p:txBody>
          <a:bodyPr anchor="b"/>
          <a:lstStyle>
            <a:lvl1pPr algn="l">
              <a:defRPr sz="2000" b="1"/>
            </a:lvl1pPr>
          </a:lstStyle>
          <a:p>
            <a:r>
              <a:rPr lang="fr-CA" dirty="0" smtClean="0"/>
              <a:t>Cliquez et modifiez le titre</a:t>
            </a:r>
            <a:endParaRPr lang="fr-FR" dirty="0"/>
          </a:p>
        </p:txBody>
      </p:sp>
      <p:sp>
        <p:nvSpPr>
          <p:cNvPr id="3" name="Espace réservé du contenu 2"/>
          <p:cNvSpPr>
            <a:spLocks noGrp="1"/>
          </p:cNvSpPr>
          <p:nvPr>
            <p:ph idx="1"/>
          </p:nvPr>
        </p:nvSpPr>
        <p:spPr>
          <a:xfrm>
            <a:off x="3575050" y="1303867"/>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lang="fr-FR"/>
          </a:p>
        </p:txBody>
      </p:sp>
      <p:sp>
        <p:nvSpPr>
          <p:cNvPr id="4" name="Espace réservé du texte 3"/>
          <p:cNvSpPr>
            <a:spLocks noGrp="1"/>
          </p:cNvSpPr>
          <p:nvPr>
            <p:ph type="body" sz="half" idx="2"/>
          </p:nvPr>
        </p:nvSpPr>
        <p:spPr>
          <a:xfrm>
            <a:off x="457200" y="2465917"/>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smtClean="0"/>
              <a:t>Cliquez pour modifier les styles du texte du masque</a:t>
            </a:r>
          </a:p>
        </p:txBody>
      </p:sp>
      <p:sp>
        <p:nvSpPr>
          <p:cNvPr id="5" name="Espace réservé du numéro de diapositive 5"/>
          <p:cNvSpPr>
            <a:spLocks noGrp="1"/>
          </p:cNvSpPr>
          <p:nvPr>
            <p:ph type="sldNum" sz="quarter" idx="10"/>
          </p:nvPr>
        </p:nvSpPr>
        <p:spPr/>
        <p:txBody>
          <a:bodyPr/>
          <a:lstStyle>
            <a:lvl1pPr>
              <a:defRPr/>
            </a:lvl1pPr>
          </a:lstStyle>
          <a:p>
            <a:pPr>
              <a:defRPr/>
            </a:pPr>
            <a:fld id="{0EE00A84-3CB1-4026-8E05-E0990E00AE13}" type="slidenum">
              <a:rPr lang="fr-FR" altLang="fr-FR"/>
              <a:pPr>
                <a:defRPr/>
              </a:pPr>
              <a:t>‹N°›</a:t>
            </a:fld>
            <a:endParaRPr lang="fr-FR" altLang="fr-FR"/>
          </a:p>
        </p:txBody>
      </p:sp>
    </p:spTree>
    <p:extLst>
      <p:ext uri="{BB962C8B-B14F-4D97-AF65-F5344CB8AC3E}">
        <p14:creationId xmlns:p14="http://schemas.microsoft.com/office/powerpoint/2010/main" val="144888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5486400"/>
            <a:ext cx="5486400" cy="566738"/>
          </a:xfrm>
          <a:prstGeom prst="rect">
            <a:avLst/>
          </a:prstGeom>
        </p:spPr>
        <p:txBody>
          <a:bodyPr anchor="b"/>
          <a:lstStyle>
            <a:lvl1pPr algn="l">
              <a:defRPr sz="2000" b="1"/>
            </a:lvl1pPr>
          </a:lstStyle>
          <a:p>
            <a:r>
              <a:rPr lang="fr-CA" smtClean="0"/>
              <a:t>Cliquez et modifiez le titre</a:t>
            </a:r>
            <a:endParaRPr lang="fr-FR"/>
          </a:p>
        </p:txBody>
      </p:sp>
      <p:sp>
        <p:nvSpPr>
          <p:cNvPr id="3" name="Espace réservé pour une image  2"/>
          <p:cNvSpPr>
            <a:spLocks noGrp="1"/>
          </p:cNvSpPr>
          <p:nvPr>
            <p:ph type="pic" idx="1"/>
          </p:nvPr>
        </p:nvSpPr>
        <p:spPr>
          <a:xfrm>
            <a:off x="1792288" y="12985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60531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smtClean="0"/>
              <a:t>Cliquez pour modifier les styles du texte du masque</a:t>
            </a:r>
          </a:p>
        </p:txBody>
      </p:sp>
      <p:sp>
        <p:nvSpPr>
          <p:cNvPr id="5" name="Espace réservé du numéro de diapositive 5"/>
          <p:cNvSpPr>
            <a:spLocks noGrp="1"/>
          </p:cNvSpPr>
          <p:nvPr>
            <p:ph type="sldNum" sz="quarter" idx="10"/>
          </p:nvPr>
        </p:nvSpPr>
        <p:spPr/>
        <p:txBody>
          <a:bodyPr/>
          <a:lstStyle>
            <a:lvl1pPr>
              <a:defRPr/>
            </a:lvl1pPr>
          </a:lstStyle>
          <a:p>
            <a:pPr>
              <a:defRPr/>
            </a:pPr>
            <a:fld id="{8C4CE2E5-E596-4589-BD18-77325315E84E}" type="slidenum">
              <a:rPr lang="fr-FR" altLang="fr-FR"/>
              <a:pPr>
                <a:defRPr/>
              </a:pPr>
              <a:t>‹N°›</a:t>
            </a:fld>
            <a:endParaRPr lang="fr-FR" altLang="fr-FR"/>
          </a:p>
        </p:txBody>
      </p:sp>
    </p:spTree>
    <p:extLst>
      <p:ext uri="{BB962C8B-B14F-4D97-AF65-F5344CB8AC3E}">
        <p14:creationId xmlns:p14="http://schemas.microsoft.com/office/powerpoint/2010/main" val="717714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1270003"/>
            <a:ext cx="8229600" cy="1143000"/>
          </a:xfrm>
          <a:prstGeom prst="rect">
            <a:avLst/>
          </a:prstGeom>
        </p:spPr>
        <p:txBody>
          <a:bodyPr/>
          <a:lstStyle>
            <a:lvl1pPr algn="l">
              <a:defRPr sz="3200" b="1" cap="all">
                <a:solidFill>
                  <a:srgbClr val="1F497D"/>
                </a:solidFill>
              </a:defRPr>
            </a:lvl1pPr>
          </a:lstStyle>
          <a:p>
            <a:r>
              <a:rPr lang="fr-CA" dirty="0" smtClean="0"/>
              <a:t>Cliquez et modifiez le titre</a:t>
            </a:r>
            <a:endParaRPr lang="fr-FR" dirty="0"/>
          </a:p>
        </p:txBody>
      </p:sp>
      <p:sp>
        <p:nvSpPr>
          <p:cNvPr id="3" name="Espace réservé du contenu 2"/>
          <p:cNvSpPr>
            <a:spLocks noGrp="1"/>
          </p:cNvSpPr>
          <p:nvPr>
            <p:ph idx="1"/>
          </p:nvPr>
        </p:nvSpPr>
        <p:spPr>
          <a:xfrm>
            <a:off x="457200" y="2142067"/>
            <a:ext cx="8229600" cy="3984096"/>
          </a:xfrm>
          <a:prstGeom prst="rect">
            <a:avLst/>
          </a:prstGeom>
        </p:spPr>
        <p:txBody>
          <a:bodyPr/>
          <a:lstStyle>
            <a:lvl1pPr>
              <a:buClr>
                <a:srgbClr val="4D9BA2"/>
              </a:buClr>
              <a:buFont typeface="Arial"/>
              <a:buChar char="•"/>
              <a:defRPr/>
            </a:lvl1pPr>
            <a:lvl2pPr>
              <a:buClr>
                <a:schemeClr val="tx2"/>
              </a:buClr>
              <a:buFont typeface="Arial"/>
              <a:buChar char="•"/>
              <a:defRPr/>
            </a:lvl2pPr>
            <a:lvl3pPr>
              <a:buClr>
                <a:srgbClr val="7B660E"/>
              </a:buClr>
              <a:buFont typeface="Arial"/>
              <a:buChar char="•"/>
              <a:defRPr/>
            </a:lvl3pPr>
            <a:lvl4pPr>
              <a:buClr>
                <a:srgbClr val="6BBBA8"/>
              </a:buClr>
              <a:buFont typeface="Arial"/>
              <a:buChar char="•"/>
              <a:defRPr/>
            </a:lvl4pPr>
            <a:lvl5pPr>
              <a:buClr>
                <a:srgbClr val="FF0000"/>
              </a:buClr>
              <a:buFont typeface="Arial"/>
              <a:buChar char="•"/>
              <a:defRPr/>
            </a:lvl5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a:p>
            <a:pPr lvl="4"/>
            <a:r>
              <a:rPr lang="fr-CA" dirty="0" smtClean="0"/>
              <a:t>Cinquième niveau</a:t>
            </a:r>
            <a:endParaRPr lang="fr-FR" dirty="0"/>
          </a:p>
        </p:txBody>
      </p:sp>
      <p:sp>
        <p:nvSpPr>
          <p:cNvPr id="4" name="Espace réservé du numéro de diapositive 5"/>
          <p:cNvSpPr>
            <a:spLocks noGrp="1"/>
          </p:cNvSpPr>
          <p:nvPr>
            <p:ph type="sldNum" sz="quarter" idx="10"/>
          </p:nvPr>
        </p:nvSpPr>
        <p:spPr/>
        <p:txBody>
          <a:bodyPr/>
          <a:lstStyle>
            <a:lvl1pPr>
              <a:defRPr/>
            </a:lvl1pPr>
          </a:lstStyle>
          <a:p>
            <a:pPr>
              <a:defRPr/>
            </a:pPr>
            <a:fld id="{92832580-A00E-4896-B798-D4867CC6D9F4}" type="slidenum">
              <a:rPr lang="fr-FR" altLang="fr-FR"/>
              <a:pPr>
                <a:defRPr/>
              </a:pPr>
              <a:t>‹N°›</a:t>
            </a:fld>
            <a:endParaRPr lang="fr-FR" altLang="fr-FR"/>
          </a:p>
        </p:txBody>
      </p:sp>
    </p:spTree>
    <p:extLst>
      <p:ext uri="{BB962C8B-B14F-4D97-AF65-F5344CB8AC3E}">
        <p14:creationId xmlns:p14="http://schemas.microsoft.com/office/powerpoint/2010/main" val="3109694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1270003"/>
            <a:ext cx="8229600" cy="1143000"/>
          </a:xfrm>
          <a:prstGeom prst="rect">
            <a:avLst/>
          </a:prstGeom>
        </p:spPr>
        <p:txBody>
          <a:bodyPr/>
          <a:lstStyle>
            <a:lvl1pPr algn="l">
              <a:defRPr sz="3200" b="1" cap="all">
                <a:solidFill>
                  <a:srgbClr val="1F497D"/>
                </a:solidFill>
              </a:defRPr>
            </a:lvl1pPr>
          </a:lstStyle>
          <a:p>
            <a:r>
              <a:rPr lang="fr-CA" dirty="0" smtClean="0"/>
              <a:t>Cliquez et modifiez le titre</a:t>
            </a:r>
            <a:endParaRPr lang="fr-FR" dirty="0"/>
          </a:p>
        </p:txBody>
      </p:sp>
      <p:sp>
        <p:nvSpPr>
          <p:cNvPr id="3" name="Espace réservé du contenu 2"/>
          <p:cNvSpPr>
            <a:spLocks noGrp="1"/>
          </p:cNvSpPr>
          <p:nvPr>
            <p:ph sz="half" idx="1"/>
          </p:nvPr>
        </p:nvSpPr>
        <p:spPr>
          <a:xfrm>
            <a:off x="457200" y="2074333"/>
            <a:ext cx="4038600" cy="4525963"/>
          </a:xfrm>
          <a:prstGeom prst="rect">
            <a:avLst/>
          </a:prstGeom>
        </p:spPr>
        <p:txBody>
          <a:bodyPr/>
          <a:lstStyle>
            <a:lvl1pPr>
              <a:buClr>
                <a:srgbClr val="4D9BA2"/>
              </a:buClr>
              <a:buFont typeface="Arial"/>
              <a:buChar char="•"/>
              <a:defRPr sz="2800"/>
            </a:lvl1pPr>
            <a:lvl2pPr>
              <a:buClr>
                <a:schemeClr val="tx2"/>
              </a:buClr>
              <a:buFont typeface="Arial"/>
              <a:buChar char="•"/>
              <a:defRPr sz="2400"/>
            </a:lvl2pPr>
            <a:lvl3pPr>
              <a:buClr>
                <a:srgbClr val="7B660E"/>
              </a:buClr>
              <a:buFont typeface="Arial"/>
              <a:buChar char="•"/>
              <a:defRPr sz="2000"/>
            </a:lvl3pPr>
            <a:lvl4pPr>
              <a:buFont typeface="Arial"/>
              <a:buChar char="•"/>
              <a:defRPr sz="1800"/>
            </a:lvl4pPr>
            <a:lvl5pPr>
              <a:buFont typeface="Arial"/>
              <a:buChar char="•"/>
              <a:defRPr sz="1800"/>
            </a:lvl5pPr>
            <a:lvl6pPr>
              <a:defRPr sz="1800"/>
            </a:lvl6pPr>
            <a:lvl7pPr>
              <a:defRPr sz="1800"/>
            </a:lvl7pPr>
            <a:lvl8pPr>
              <a:defRPr sz="1800"/>
            </a:lvl8pPr>
            <a:lvl9pPr>
              <a:defRPr sz="1800"/>
            </a:lvl9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a:p>
            <a:pPr lvl="4"/>
            <a:r>
              <a:rPr lang="fr-CA" dirty="0" smtClean="0"/>
              <a:t>Cinquième niveau</a:t>
            </a:r>
            <a:endParaRPr lang="fr-FR" dirty="0"/>
          </a:p>
        </p:txBody>
      </p:sp>
      <p:sp>
        <p:nvSpPr>
          <p:cNvPr id="4" name="Espace réservé du contenu 3"/>
          <p:cNvSpPr>
            <a:spLocks noGrp="1"/>
          </p:cNvSpPr>
          <p:nvPr>
            <p:ph sz="half" idx="2"/>
          </p:nvPr>
        </p:nvSpPr>
        <p:spPr>
          <a:xfrm>
            <a:off x="4648200" y="2074333"/>
            <a:ext cx="4038600" cy="4525963"/>
          </a:xfrm>
          <a:prstGeom prst="rect">
            <a:avLst/>
          </a:prstGeom>
        </p:spPr>
        <p:txBody>
          <a:bodyPr/>
          <a:lstStyle>
            <a:lvl1pPr>
              <a:buClr>
                <a:srgbClr val="4D9BA2"/>
              </a:buClr>
              <a:buFont typeface="Arial"/>
              <a:buChar char="•"/>
              <a:defRPr sz="2800"/>
            </a:lvl1pPr>
            <a:lvl2pPr>
              <a:buClr>
                <a:schemeClr val="tx2"/>
              </a:buClr>
              <a:buFont typeface="Arial"/>
              <a:buChar char="•"/>
              <a:defRPr sz="2400"/>
            </a:lvl2pPr>
            <a:lvl3pPr>
              <a:buClr>
                <a:srgbClr val="7B660E"/>
              </a:buClr>
              <a:buFont typeface="Arial"/>
              <a:buChar char="•"/>
              <a:defRPr sz="2000"/>
            </a:lvl3pPr>
            <a:lvl4pPr>
              <a:buFont typeface="Arial"/>
              <a:buChar char="•"/>
              <a:defRPr sz="1800"/>
            </a:lvl4pPr>
            <a:lvl5pPr>
              <a:buFont typeface="Arial"/>
              <a:buChar char="•"/>
              <a:defRPr sz="1800"/>
            </a:lvl5pPr>
            <a:lvl6pPr>
              <a:defRPr sz="1800"/>
            </a:lvl6pPr>
            <a:lvl7pPr>
              <a:defRPr sz="1800"/>
            </a:lvl7pPr>
            <a:lvl8pPr>
              <a:defRPr sz="1800"/>
            </a:lvl8pPr>
            <a:lvl9pPr>
              <a:defRPr sz="1800"/>
            </a:lvl9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a:p>
            <a:pPr lvl="4"/>
            <a:r>
              <a:rPr lang="fr-CA" dirty="0" smtClean="0"/>
              <a:t>Cinquième niveau</a:t>
            </a:r>
            <a:endParaRPr lang="fr-FR" dirty="0"/>
          </a:p>
        </p:txBody>
      </p:sp>
      <p:sp>
        <p:nvSpPr>
          <p:cNvPr id="5" name="Espace réservé du numéro de diapositive 5"/>
          <p:cNvSpPr>
            <a:spLocks noGrp="1"/>
          </p:cNvSpPr>
          <p:nvPr>
            <p:ph type="sldNum" sz="quarter" idx="10"/>
          </p:nvPr>
        </p:nvSpPr>
        <p:spPr/>
        <p:txBody>
          <a:bodyPr/>
          <a:lstStyle>
            <a:lvl1pPr>
              <a:defRPr/>
            </a:lvl1pPr>
          </a:lstStyle>
          <a:p>
            <a:pPr>
              <a:defRPr/>
            </a:pPr>
            <a:fld id="{8DC24579-717D-41C4-BA84-1F520830F48B}" type="slidenum">
              <a:rPr lang="fr-FR" altLang="fr-FR"/>
              <a:pPr>
                <a:defRPr/>
              </a:pPr>
              <a:t>‹N°›</a:t>
            </a:fld>
            <a:endParaRPr lang="fr-FR" altLang="fr-FR"/>
          </a:p>
        </p:txBody>
      </p:sp>
    </p:spTree>
    <p:extLst>
      <p:ext uri="{BB962C8B-B14F-4D97-AF65-F5344CB8AC3E}">
        <p14:creationId xmlns:p14="http://schemas.microsoft.com/office/powerpoint/2010/main" val="510869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1278470"/>
            <a:ext cx="8229600" cy="1143000"/>
          </a:xfrm>
          <a:prstGeom prst="rect">
            <a:avLst/>
          </a:prstGeom>
        </p:spPr>
        <p:txBody>
          <a:bodyPr/>
          <a:lstStyle>
            <a:lvl1pPr algn="l">
              <a:defRPr sz="3200" b="1" cap="all">
                <a:solidFill>
                  <a:srgbClr val="1F497D"/>
                </a:solidFill>
              </a:defRPr>
            </a:lvl1pPr>
          </a:lstStyle>
          <a:p>
            <a:r>
              <a:rPr lang="fr-CA" dirty="0" smtClean="0"/>
              <a:t>Cliquez et modifiez le titre</a:t>
            </a:r>
            <a:endParaRPr lang="fr-FR" dirty="0"/>
          </a:p>
        </p:txBody>
      </p:sp>
      <p:sp>
        <p:nvSpPr>
          <p:cNvPr id="3" name="Espace réservé du texte 2"/>
          <p:cNvSpPr>
            <a:spLocks noGrp="1"/>
          </p:cNvSpPr>
          <p:nvPr>
            <p:ph type="body" idx="1"/>
          </p:nvPr>
        </p:nvSpPr>
        <p:spPr>
          <a:xfrm>
            <a:off x="457200" y="1984905"/>
            <a:ext cx="4040188" cy="639762"/>
          </a:xfrm>
          <a:prstGeom prst="rect">
            <a:avLst/>
          </a:prstGeom>
        </p:spPr>
        <p:txBody>
          <a:bodyPr anchor="b"/>
          <a:lstStyle>
            <a:lvl1pPr marL="0" indent="0">
              <a:buNone/>
              <a:defRPr sz="2400" b="1">
                <a:solidFill>
                  <a:srgbClr val="4D9BA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dirty="0" smtClean="0"/>
              <a:t>Cliquez pour modifier les styles du texte du masque</a:t>
            </a:r>
          </a:p>
        </p:txBody>
      </p:sp>
      <p:sp>
        <p:nvSpPr>
          <p:cNvPr id="4" name="Espace réservé du contenu 3"/>
          <p:cNvSpPr>
            <a:spLocks noGrp="1"/>
          </p:cNvSpPr>
          <p:nvPr>
            <p:ph sz="half" idx="2"/>
          </p:nvPr>
        </p:nvSpPr>
        <p:spPr>
          <a:xfrm>
            <a:off x="457200" y="2770187"/>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a:p>
            <a:pPr lvl="4"/>
            <a:r>
              <a:rPr lang="fr-CA" dirty="0" smtClean="0"/>
              <a:t>Cinquième niveau</a:t>
            </a:r>
            <a:endParaRPr lang="fr-FR" dirty="0"/>
          </a:p>
        </p:txBody>
      </p:sp>
      <p:sp>
        <p:nvSpPr>
          <p:cNvPr id="5" name="Espace réservé du texte 4"/>
          <p:cNvSpPr>
            <a:spLocks noGrp="1"/>
          </p:cNvSpPr>
          <p:nvPr>
            <p:ph type="body" sz="quarter" idx="3"/>
          </p:nvPr>
        </p:nvSpPr>
        <p:spPr>
          <a:xfrm>
            <a:off x="4645025" y="1984905"/>
            <a:ext cx="4041775" cy="639762"/>
          </a:xfrm>
          <a:prstGeom prst="rect">
            <a:avLst/>
          </a:prstGeom>
        </p:spPr>
        <p:txBody>
          <a:bodyPr anchor="b"/>
          <a:lstStyle>
            <a:lvl1pPr marL="0" indent="0">
              <a:buNone/>
              <a:defRPr sz="2400" b="1">
                <a:solidFill>
                  <a:srgbClr val="4D9BA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dirty="0" smtClean="0"/>
              <a:t>Cliquez pour modifier les styles du texte du masque</a:t>
            </a:r>
          </a:p>
        </p:txBody>
      </p:sp>
      <p:sp>
        <p:nvSpPr>
          <p:cNvPr id="6" name="Espace réservé du contenu 5"/>
          <p:cNvSpPr>
            <a:spLocks noGrp="1"/>
          </p:cNvSpPr>
          <p:nvPr>
            <p:ph sz="quarter" idx="4"/>
          </p:nvPr>
        </p:nvSpPr>
        <p:spPr>
          <a:xfrm>
            <a:off x="4645025" y="2770187"/>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a:p>
            <a:pPr lvl="4"/>
            <a:r>
              <a:rPr lang="fr-CA" dirty="0" smtClean="0"/>
              <a:t>Cinquième niveau</a:t>
            </a:r>
            <a:endParaRPr lang="fr-FR" dirty="0"/>
          </a:p>
        </p:txBody>
      </p:sp>
      <p:sp>
        <p:nvSpPr>
          <p:cNvPr id="7" name="Espace réservé du numéro de diapositive 5"/>
          <p:cNvSpPr>
            <a:spLocks noGrp="1"/>
          </p:cNvSpPr>
          <p:nvPr>
            <p:ph type="sldNum" sz="quarter" idx="10"/>
          </p:nvPr>
        </p:nvSpPr>
        <p:spPr/>
        <p:txBody>
          <a:bodyPr/>
          <a:lstStyle>
            <a:lvl1pPr>
              <a:defRPr/>
            </a:lvl1pPr>
          </a:lstStyle>
          <a:p>
            <a:pPr>
              <a:defRPr/>
            </a:pPr>
            <a:fld id="{A905B140-8B74-4B25-84E0-80D877C0FD8A}" type="slidenum">
              <a:rPr lang="fr-FR" altLang="fr-FR"/>
              <a:pPr>
                <a:defRPr/>
              </a:pPr>
              <a:t>‹N°›</a:t>
            </a:fld>
            <a:endParaRPr lang="fr-FR" altLang="fr-FR"/>
          </a:p>
        </p:txBody>
      </p:sp>
    </p:spTree>
    <p:extLst>
      <p:ext uri="{BB962C8B-B14F-4D97-AF65-F5344CB8AC3E}">
        <p14:creationId xmlns:p14="http://schemas.microsoft.com/office/powerpoint/2010/main" val="3560855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1303867"/>
            <a:ext cx="3008313" cy="1162050"/>
          </a:xfrm>
          <a:prstGeom prst="rect">
            <a:avLst/>
          </a:prstGeom>
        </p:spPr>
        <p:txBody>
          <a:bodyPr anchor="b"/>
          <a:lstStyle>
            <a:lvl1pPr algn="l">
              <a:defRPr sz="2000" b="1"/>
            </a:lvl1pPr>
          </a:lstStyle>
          <a:p>
            <a:r>
              <a:rPr lang="fr-CA" dirty="0" smtClean="0"/>
              <a:t>Cliquez et modifiez le titre</a:t>
            </a:r>
            <a:endParaRPr lang="fr-FR" dirty="0"/>
          </a:p>
        </p:txBody>
      </p:sp>
      <p:sp>
        <p:nvSpPr>
          <p:cNvPr id="3" name="Espace réservé du contenu 2"/>
          <p:cNvSpPr>
            <a:spLocks noGrp="1"/>
          </p:cNvSpPr>
          <p:nvPr>
            <p:ph idx="1"/>
          </p:nvPr>
        </p:nvSpPr>
        <p:spPr>
          <a:xfrm>
            <a:off x="3575050" y="1303867"/>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lang="fr-FR"/>
          </a:p>
        </p:txBody>
      </p:sp>
      <p:sp>
        <p:nvSpPr>
          <p:cNvPr id="4" name="Espace réservé du texte 3"/>
          <p:cNvSpPr>
            <a:spLocks noGrp="1"/>
          </p:cNvSpPr>
          <p:nvPr>
            <p:ph type="body" sz="half" idx="2"/>
          </p:nvPr>
        </p:nvSpPr>
        <p:spPr>
          <a:xfrm>
            <a:off x="457200" y="2465917"/>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smtClean="0"/>
              <a:t>Cliquez pour modifier les styles du texte du masque</a:t>
            </a:r>
          </a:p>
        </p:txBody>
      </p:sp>
      <p:sp>
        <p:nvSpPr>
          <p:cNvPr id="5" name="Espace réservé du numéro de diapositive 5"/>
          <p:cNvSpPr>
            <a:spLocks noGrp="1"/>
          </p:cNvSpPr>
          <p:nvPr>
            <p:ph type="sldNum" sz="quarter" idx="10"/>
          </p:nvPr>
        </p:nvSpPr>
        <p:spPr/>
        <p:txBody>
          <a:bodyPr/>
          <a:lstStyle>
            <a:lvl1pPr>
              <a:defRPr/>
            </a:lvl1pPr>
          </a:lstStyle>
          <a:p>
            <a:pPr>
              <a:defRPr/>
            </a:pPr>
            <a:fld id="{0D6DB731-58CD-4690-AE46-4A3D4B0BC7CC}" type="slidenum">
              <a:rPr lang="fr-FR" altLang="fr-FR"/>
              <a:pPr>
                <a:defRPr/>
              </a:pPr>
              <a:t>‹N°›</a:t>
            </a:fld>
            <a:endParaRPr lang="fr-FR" altLang="fr-FR"/>
          </a:p>
        </p:txBody>
      </p:sp>
    </p:spTree>
    <p:extLst>
      <p:ext uri="{BB962C8B-B14F-4D97-AF65-F5344CB8AC3E}">
        <p14:creationId xmlns:p14="http://schemas.microsoft.com/office/powerpoint/2010/main" val="3796168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5486400"/>
            <a:ext cx="5486400" cy="566738"/>
          </a:xfrm>
          <a:prstGeom prst="rect">
            <a:avLst/>
          </a:prstGeom>
        </p:spPr>
        <p:txBody>
          <a:bodyPr anchor="b"/>
          <a:lstStyle>
            <a:lvl1pPr algn="l">
              <a:defRPr sz="2000" b="1"/>
            </a:lvl1pPr>
          </a:lstStyle>
          <a:p>
            <a:r>
              <a:rPr lang="fr-CA" smtClean="0"/>
              <a:t>Cliquez et modifiez le titre</a:t>
            </a:r>
            <a:endParaRPr lang="fr-FR"/>
          </a:p>
        </p:txBody>
      </p:sp>
      <p:sp>
        <p:nvSpPr>
          <p:cNvPr id="3" name="Espace réservé pour une image  2"/>
          <p:cNvSpPr>
            <a:spLocks noGrp="1"/>
          </p:cNvSpPr>
          <p:nvPr>
            <p:ph type="pic" idx="1"/>
          </p:nvPr>
        </p:nvSpPr>
        <p:spPr>
          <a:xfrm>
            <a:off x="1792288" y="12985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60531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smtClean="0"/>
              <a:t>Cliquez pour modifier les styles du texte du masque</a:t>
            </a:r>
          </a:p>
        </p:txBody>
      </p:sp>
      <p:sp>
        <p:nvSpPr>
          <p:cNvPr id="5" name="Espace réservé du numéro de diapositive 5"/>
          <p:cNvSpPr>
            <a:spLocks noGrp="1"/>
          </p:cNvSpPr>
          <p:nvPr>
            <p:ph type="sldNum" sz="quarter" idx="10"/>
          </p:nvPr>
        </p:nvSpPr>
        <p:spPr/>
        <p:txBody>
          <a:bodyPr/>
          <a:lstStyle>
            <a:lvl1pPr>
              <a:defRPr/>
            </a:lvl1pPr>
          </a:lstStyle>
          <a:p>
            <a:pPr>
              <a:defRPr/>
            </a:pPr>
            <a:fld id="{C5B49D01-DDE2-46B7-9701-D16E00E7CB1D}" type="slidenum">
              <a:rPr lang="fr-FR" altLang="fr-FR"/>
              <a:pPr>
                <a:defRPr/>
              </a:pPr>
              <a:t>‹N°›</a:t>
            </a:fld>
            <a:endParaRPr lang="fr-FR" altLang="fr-FR"/>
          </a:p>
        </p:txBody>
      </p:sp>
    </p:spTree>
    <p:extLst>
      <p:ext uri="{BB962C8B-B14F-4D97-AF65-F5344CB8AC3E}">
        <p14:creationId xmlns:p14="http://schemas.microsoft.com/office/powerpoint/2010/main" val="794061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a:prstGeom prst="rect">
            <a:avLst/>
          </a:prstGeom>
        </p:spPr>
        <p:txBody>
          <a:bodyPr/>
          <a:lstStyle>
            <a:lvl1pPr>
              <a:defRPr sz="3600" b="0" i="0">
                <a:latin typeface="Arial"/>
                <a:cs typeface="Arial"/>
              </a:defRPr>
            </a:lvl1pPr>
          </a:lstStyle>
          <a:p>
            <a:r>
              <a:rPr lang="fr-FR" smtClean="0"/>
              <a:t>Modifiez le style du titre</a:t>
            </a:r>
            <a:endParaRPr lang="fr-FR" dirty="0"/>
          </a:p>
        </p:txBody>
      </p:sp>
      <p:sp>
        <p:nvSpPr>
          <p:cNvPr id="3" name="Sous-titre 2"/>
          <p:cNvSpPr>
            <a:spLocks noGrp="1"/>
          </p:cNvSpPr>
          <p:nvPr>
            <p:ph type="subTitle" idx="1"/>
          </p:nvPr>
        </p:nvSpPr>
        <p:spPr>
          <a:xfrm>
            <a:off x="1371600" y="3886200"/>
            <a:ext cx="6400800" cy="1752600"/>
          </a:xfrm>
          <a:prstGeom prst="rect">
            <a:avLst/>
          </a:prstGeom>
        </p:spPr>
        <p:txBody>
          <a:bodyPr/>
          <a:lstStyle>
            <a:lvl1pPr marL="0" indent="0" algn="ctr">
              <a:buNone/>
              <a:defRPr b="0" i="0">
                <a:solidFill>
                  <a:schemeClr val="tx1">
                    <a:tint val="75000"/>
                  </a:schemeClr>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dirty="0"/>
          </a:p>
        </p:txBody>
      </p:sp>
      <p:sp>
        <p:nvSpPr>
          <p:cNvPr id="4" name="Espace réservé de la date 3"/>
          <p:cNvSpPr>
            <a:spLocks noGrp="1"/>
          </p:cNvSpPr>
          <p:nvPr>
            <p:ph type="dt" sz="half" idx="10"/>
          </p:nvPr>
        </p:nvSpPr>
        <p:spPr>
          <a:xfrm>
            <a:off x="8001000" y="6356350"/>
            <a:ext cx="11430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chemeClr val="bg1"/>
                </a:solidFill>
                <a:latin typeface="Arial" charset="0"/>
                <a:ea typeface="ＭＳ Ｐゴシック" charset="-128"/>
                <a:cs typeface="Arial" charset="0"/>
              </a:defRPr>
            </a:lvl1pPr>
          </a:lstStyle>
          <a:p>
            <a:pPr>
              <a:defRPr/>
            </a:pPr>
            <a:fld id="{ED32CE3A-4759-437A-BC1E-3FC2F0300C55}" type="datetime1">
              <a:rPr lang="fr-FR" altLang="fr-FR"/>
              <a:pPr>
                <a:defRPr/>
              </a:pPr>
              <a:t>17/12/2018</a:t>
            </a:fld>
            <a:endParaRPr lang="fr-FR" altLang="fr-FR"/>
          </a:p>
        </p:txBody>
      </p:sp>
    </p:spTree>
    <p:extLst>
      <p:ext uri="{BB962C8B-B14F-4D97-AF65-F5344CB8AC3E}">
        <p14:creationId xmlns:p14="http://schemas.microsoft.com/office/powerpoint/2010/main" val="25269008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Espace réservé du numéro de diapositive 5"/>
          <p:cNvSpPr>
            <a:spLocks noGrp="1"/>
          </p:cNvSpPr>
          <p:nvPr>
            <p:ph type="sldNum" sz="quarter" idx="10"/>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30A9348B-2AEC-463D-8DAC-E8B5BFDF81FC}" type="slidenum">
              <a:rPr lang="fr-FR" altLang="fr-FR"/>
              <a:pPr>
                <a:defRPr/>
              </a:pPr>
              <a:t>‹N°›</a:t>
            </a:fld>
            <a:endParaRPr lang="fr-FR" altLang="fr-FR"/>
          </a:p>
        </p:txBody>
      </p:sp>
    </p:spTree>
    <p:extLst>
      <p:ext uri="{BB962C8B-B14F-4D97-AF65-F5344CB8AC3E}">
        <p14:creationId xmlns:p14="http://schemas.microsoft.com/office/powerpoint/2010/main" val="32040587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298704"/>
            <a:ext cx="8458200" cy="662609"/>
          </a:xfrm>
          <a:prstGeom prst="rect">
            <a:avLst/>
          </a:prstGeom>
        </p:spPr>
        <p:txBody>
          <a:bodyPr/>
          <a:lstStyle>
            <a:lvl1pPr>
              <a:defRPr sz="3200" b="1" baseline="0">
                <a:latin typeface="+mj-lt"/>
              </a:defRPr>
            </a:lvl1pPr>
          </a:lstStyle>
          <a:p>
            <a:r>
              <a:rPr lang="en-US" dirty="0" smtClean="0"/>
              <a:t>Click to edit Master title style</a:t>
            </a:r>
            <a:endParaRPr lang="fr-CA" dirty="0"/>
          </a:p>
        </p:txBody>
      </p:sp>
      <p:sp>
        <p:nvSpPr>
          <p:cNvPr id="3" name="Content Placeholder 2"/>
          <p:cNvSpPr>
            <a:spLocks noGrp="1"/>
          </p:cNvSpPr>
          <p:nvPr>
            <p:ph idx="1"/>
          </p:nvPr>
        </p:nvSpPr>
        <p:spPr>
          <a:xfrm>
            <a:off x="304800" y="2415212"/>
            <a:ext cx="8458200" cy="3429000"/>
          </a:xfrm>
          <a:prstGeom prst="rect">
            <a:avLst/>
          </a:prstGeom>
        </p:spPr>
        <p:txBody>
          <a:bodyPr/>
          <a:lstStyle>
            <a:lvl1pPr>
              <a:defRPr sz="2800">
                <a:latin typeface="+mn-lt"/>
              </a:defRPr>
            </a:lvl1pPr>
            <a:lvl2pPr>
              <a:defRPr sz="2400">
                <a:latin typeface="+mn-lt"/>
              </a:defRPr>
            </a:lvl2pPr>
            <a:lvl3pPr>
              <a:defRPr sz="2000">
                <a:latin typeface="+mn-lt"/>
              </a:defRPr>
            </a:lvl3pPr>
            <a:lvl4pPr>
              <a:defRPr>
                <a:latin typeface="+mn-lt"/>
              </a:defRPr>
            </a:lvl4pPr>
            <a:lvl5pPr>
              <a:defRPr sz="1800">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r-CA" dirty="0"/>
          </a:p>
        </p:txBody>
      </p:sp>
      <p:sp>
        <p:nvSpPr>
          <p:cNvPr id="4" name="Rectangle 5"/>
          <p:cNvSpPr>
            <a:spLocks noGrp="1" noChangeArrowheads="1"/>
          </p:cNvSpPr>
          <p:nvPr>
            <p:ph type="dt" sz="half" idx="10"/>
          </p:nvPr>
        </p:nvSpPr>
        <p:spPr>
          <a:xfrm>
            <a:off x="304800" y="6248400"/>
            <a:ext cx="1905000" cy="457200"/>
          </a:xfrm>
          <a:prstGeom prst="rect">
            <a:avLst/>
          </a:prstGeom>
        </p:spPr>
        <p:txBody>
          <a:bodyPr/>
          <a:lstStyle>
            <a:lvl1pPr eaLnBrk="1" hangingPunct="1">
              <a:defRPr sz="1400" baseline="0">
                <a:latin typeface="Arial" pitchFamily="34" charset="0"/>
                <a:ea typeface="MS PGothic" pitchFamily="34" charset="-128"/>
                <a:cs typeface="+mn-cs"/>
              </a:defRPr>
            </a:lvl1pPr>
          </a:lstStyle>
          <a:p>
            <a:pPr>
              <a:defRPr/>
            </a:pPr>
            <a:endParaRPr lang="fr-FR"/>
          </a:p>
        </p:txBody>
      </p:sp>
      <p:sp>
        <p:nvSpPr>
          <p:cNvPr id="5" name="Rectangle 6"/>
          <p:cNvSpPr>
            <a:spLocks noGrp="1" noChangeArrowheads="1"/>
          </p:cNvSpPr>
          <p:nvPr>
            <p:ph type="ftr" sz="quarter" idx="11"/>
          </p:nvPr>
        </p:nvSpPr>
        <p:spPr>
          <a:xfrm>
            <a:off x="3124200" y="6248400"/>
            <a:ext cx="2895600" cy="457200"/>
          </a:xfrm>
          <a:prstGeom prst="rect">
            <a:avLst/>
          </a:prstGeom>
        </p:spPr>
        <p:txBody>
          <a:bodyPr/>
          <a:lstStyle>
            <a:lvl1pPr eaLnBrk="1" hangingPunct="1">
              <a:defRPr sz="1400" baseline="0">
                <a:latin typeface="Arial" pitchFamily="34" charset="0"/>
                <a:ea typeface="MS PGothic" pitchFamily="34" charset="-128"/>
                <a:cs typeface="+mn-cs"/>
              </a:defRPr>
            </a:lvl1pPr>
          </a:lstStyle>
          <a:p>
            <a:pPr>
              <a:defRPr/>
            </a:pPr>
            <a:endParaRPr lang="fr-FR"/>
          </a:p>
        </p:txBody>
      </p:sp>
      <p:sp>
        <p:nvSpPr>
          <p:cNvPr id="6" name="Rectangle 7"/>
          <p:cNvSpPr>
            <a:spLocks noGrp="1" noChangeArrowheads="1"/>
          </p:cNvSpPr>
          <p:nvPr>
            <p:ph type="sldNum" sz="quarter" idx="12"/>
          </p:nvPr>
        </p:nvSpPr>
        <p:spPr>
          <a:xfrm>
            <a:off x="6699250" y="6289675"/>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3253C2FF-E431-4BF2-AAB1-E766D9A36033}" type="slidenum">
              <a:rPr lang="fr-FR" altLang="fr-FR"/>
              <a:pPr>
                <a:defRPr/>
              </a:pPr>
              <a:t>‹N°›</a:t>
            </a:fld>
            <a:endParaRPr lang="fr-FR" altLang="fr-FR"/>
          </a:p>
        </p:txBody>
      </p:sp>
    </p:spTree>
    <p:extLst>
      <p:ext uri="{BB962C8B-B14F-4D97-AF65-F5344CB8AC3E}">
        <p14:creationId xmlns:p14="http://schemas.microsoft.com/office/powerpoint/2010/main" val="25791225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0"/>
            <a:ext cx="8229600" cy="1143000"/>
          </a:xfrm>
          <a:prstGeom prst="rect">
            <a:avLst/>
          </a:prstGeom>
        </p:spPr>
        <p:txBody>
          <a:bodyPr/>
          <a:lstStyle>
            <a:lvl1pPr>
              <a:defRPr sz="3600" b="1" cap="all">
                <a:solidFill>
                  <a:srgbClr val="FFFFFF"/>
                </a:solidFill>
                <a:effectLst>
                  <a:outerShdw blurRad="50800" dist="38100" dir="2700000">
                    <a:schemeClr val="tx2"/>
                  </a:outerShdw>
                </a:effectLst>
              </a:defRPr>
            </a:lvl1pPr>
          </a:lstStyle>
          <a:p>
            <a:r>
              <a:rPr lang="fr-CA" dirty="0" smtClean="0"/>
              <a:t>Cliquez et modifiez le titre</a:t>
            </a:r>
            <a:endParaRPr lang="fr-FR" dirty="0"/>
          </a:p>
        </p:txBody>
      </p:sp>
      <p:sp>
        <p:nvSpPr>
          <p:cNvPr id="3" name="Espace réservé du numéro de diapositive 5"/>
          <p:cNvSpPr>
            <a:spLocks noGrp="1"/>
          </p:cNvSpPr>
          <p:nvPr>
            <p:ph type="sldNum" sz="quarter" idx="10"/>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78F49A7A-4FB2-4CDD-8F72-9B5BBDA9653B}" type="slidenum">
              <a:rPr lang="fr-FR" altLang="fr-FR"/>
              <a:pPr>
                <a:defRPr/>
              </a:pPr>
              <a:t>‹N°›</a:t>
            </a:fld>
            <a:endParaRPr lang="fr-FR" altLang="fr-FR"/>
          </a:p>
        </p:txBody>
      </p:sp>
    </p:spTree>
    <p:extLst>
      <p:ext uri="{BB962C8B-B14F-4D97-AF65-F5344CB8AC3E}">
        <p14:creationId xmlns:p14="http://schemas.microsoft.com/office/powerpoint/2010/main" val="22424896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3048000"/>
            <a:ext cx="8229600" cy="3078163"/>
          </a:xfrm>
          <a:prstGeom prst="rect">
            <a:avLst/>
          </a:prstGeom>
        </p:spPr>
        <p:txBody>
          <a:body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lang="fr-FR"/>
          </a:p>
        </p:txBody>
      </p:sp>
    </p:spTree>
    <p:extLst>
      <p:ext uri="{BB962C8B-B14F-4D97-AF65-F5344CB8AC3E}">
        <p14:creationId xmlns:p14="http://schemas.microsoft.com/office/powerpoint/2010/main" val="42562522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1127125"/>
            <a:ext cx="8229600" cy="997068"/>
          </a:xfrm>
        </p:spPr>
        <p:txBody>
          <a:bodyPr/>
          <a:lstStyle>
            <a:lvl1pPr>
              <a:defRPr>
                <a:latin typeface="Arial"/>
                <a:cs typeface="Arial"/>
              </a:defRPr>
            </a:lvl1pPr>
          </a:lstStyle>
          <a:p>
            <a:r>
              <a:rPr lang="fr-FR" smtClean="0"/>
              <a:t>Modifiez le style du titre</a:t>
            </a:r>
            <a:endParaRPr lang="fr-FR" dirty="0"/>
          </a:p>
        </p:txBody>
      </p:sp>
      <p:sp>
        <p:nvSpPr>
          <p:cNvPr id="3" name="Espace réservé du contenu 2"/>
          <p:cNvSpPr>
            <a:spLocks noGrp="1"/>
          </p:cNvSpPr>
          <p:nvPr>
            <p:ph idx="1"/>
          </p:nvPr>
        </p:nvSpPr>
        <p:spPr>
          <a:xfrm>
            <a:off x="457200" y="2452687"/>
            <a:ext cx="8229600" cy="3948113"/>
          </a:xfrm>
        </p:spPr>
        <p:txBody>
          <a:bodyPr/>
          <a:lstStyle>
            <a:lvl1pPr>
              <a:defRPr b="0" i="0">
                <a:latin typeface="Arial"/>
                <a:cs typeface="Arial"/>
              </a:defRPr>
            </a:lvl1pPr>
            <a:lvl2pPr>
              <a:defRPr b="0" i="0">
                <a:latin typeface="Arial"/>
                <a:cs typeface="Arial"/>
              </a:defRPr>
            </a:lvl2pPr>
            <a:lvl3pPr>
              <a:defRPr b="0" i="0">
                <a:latin typeface="Arial"/>
                <a:cs typeface="Arial"/>
              </a:defRPr>
            </a:lvl3pPr>
            <a:lvl4pPr>
              <a:defRPr b="0" i="0">
                <a:latin typeface="Arial"/>
                <a:cs typeface="Arial"/>
              </a:defRPr>
            </a:lvl4pPr>
            <a:lvl5pPr>
              <a:defRPr b="0" i="0">
                <a:latin typeface="Arial"/>
                <a:cs typeface="Arial"/>
              </a:defRPr>
            </a:lvl5pPr>
          </a:lstStyle>
          <a:p>
            <a:pPr lvl="0"/>
            <a:r>
              <a:rPr lang="fr-FR" smtClean="0"/>
              <a:t>Modifiez les styles du texte du masque</a:t>
            </a:r>
          </a:p>
          <a:p>
            <a:pPr lvl="1"/>
            <a:r>
              <a:rPr lang="fr-FR" smtClean="0"/>
              <a:t>Deuxième niveau</a:t>
            </a:r>
          </a:p>
          <a:p>
            <a:pPr lvl="2"/>
            <a:r>
              <a:rPr lang="fr-FR" smtClean="0"/>
              <a:t>Troisième niveau</a:t>
            </a:r>
          </a:p>
        </p:txBody>
      </p:sp>
      <p:sp>
        <p:nvSpPr>
          <p:cNvPr id="4" name="Espace réservé de la date 3"/>
          <p:cNvSpPr>
            <a:spLocks noGrp="1"/>
          </p:cNvSpPr>
          <p:nvPr>
            <p:ph type="dt" sz="half" idx="10"/>
          </p:nvPr>
        </p:nvSpPr>
        <p:spPr/>
        <p:txBody>
          <a:bodyPr/>
          <a:lstStyle>
            <a:lvl1pPr>
              <a:defRPr/>
            </a:lvl1pPr>
          </a:lstStyle>
          <a:p>
            <a:pPr>
              <a:defRPr/>
            </a:pPr>
            <a:fld id="{9587BE7C-3142-4758-B273-615E740FD269}" type="datetime1">
              <a:rPr lang="fr-FR" altLang="fr-FR"/>
              <a:pPr>
                <a:defRPr/>
              </a:pPr>
              <a:t>17/12/2018</a:t>
            </a:fld>
            <a:endParaRPr lang="fr-FR" altLang="fr-FR"/>
          </a:p>
        </p:txBody>
      </p:sp>
      <p:sp>
        <p:nvSpPr>
          <p:cNvPr id="5" name="Espace réservé du pied de page 4"/>
          <p:cNvSpPr>
            <a:spLocks noGrp="1"/>
          </p:cNvSpPr>
          <p:nvPr>
            <p:ph type="ftr" sz="quarter" idx="11"/>
          </p:nvPr>
        </p:nvSpPr>
        <p:spPr/>
        <p:txBody>
          <a:bodyPr/>
          <a:lstStyle>
            <a:lvl1pPr>
              <a:defRPr/>
            </a:lvl1pPr>
          </a:lstStyle>
          <a:p>
            <a:pPr>
              <a:defRPr/>
            </a:pPr>
            <a:endParaRPr lang="fr-FR" altLang="fr-FR"/>
          </a:p>
        </p:txBody>
      </p:sp>
      <p:sp>
        <p:nvSpPr>
          <p:cNvPr id="6" name="Espace réservé du numéro de diapositive 5"/>
          <p:cNvSpPr>
            <a:spLocks noGrp="1"/>
          </p:cNvSpPr>
          <p:nvPr>
            <p:ph type="sldNum" sz="quarter" idx="12"/>
          </p:nvPr>
        </p:nvSpPr>
        <p:spPr/>
        <p:txBody>
          <a:bodyPr/>
          <a:lstStyle>
            <a:lvl1pPr>
              <a:defRPr/>
            </a:lvl1pPr>
          </a:lstStyle>
          <a:p>
            <a:pPr>
              <a:defRPr/>
            </a:pPr>
            <a:fld id="{D1223342-7566-4A4B-90EE-393BB6D545A6}" type="slidenum">
              <a:rPr lang="fr-FR" altLang="fr-FR"/>
              <a:pPr>
                <a:defRPr/>
              </a:pPr>
              <a:t>‹N°›</a:t>
            </a:fld>
            <a:endParaRPr lang="fr-FR" altLang="fr-FR"/>
          </a:p>
        </p:txBody>
      </p:sp>
    </p:spTree>
    <p:extLst>
      <p:ext uri="{BB962C8B-B14F-4D97-AF65-F5344CB8AC3E}">
        <p14:creationId xmlns:p14="http://schemas.microsoft.com/office/powerpoint/2010/main" val="13232747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1189038"/>
            <a:ext cx="8229600" cy="1143000"/>
          </a:xfrm>
          <a:ln>
            <a:noFill/>
          </a:ln>
        </p:spPr>
        <p:txBody>
          <a:bodyPr/>
          <a:lstStyle>
            <a:lvl1pPr>
              <a:defRPr>
                <a:latin typeface="Arial"/>
                <a:cs typeface="Arial"/>
              </a:defRPr>
            </a:lvl1pPr>
          </a:lstStyle>
          <a:p>
            <a:r>
              <a:rPr lang="fr-FR" smtClean="0"/>
              <a:t>Modifiez le style du titre</a:t>
            </a:r>
            <a:endParaRPr lang="fr-FR" dirty="0"/>
          </a:p>
        </p:txBody>
      </p:sp>
      <p:sp>
        <p:nvSpPr>
          <p:cNvPr id="3" name="Espace réservé du contenu 2"/>
          <p:cNvSpPr>
            <a:spLocks noGrp="1"/>
          </p:cNvSpPr>
          <p:nvPr>
            <p:ph sz="half" idx="1"/>
          </p:nvPr>
        </p:nvSpPr>
        <p:spPr>
          <a:xfrm>
            <a:off x="457200" y="2514601"/>
            <a:ext cx="4038600" cy="3841750"/>
          </a:xfrm>
          <a:ln>
            <a:noFill/>
          </a:ln>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p:txBody>
      </p:sp>
      <p:sp>
        <p:nvSpPr>
          <p:cNvPr id="4" name="Espace réservé du contenu 3"/>
          <p:cNvSpPr>
            <a:spLocks noGrp="1"/>
          </p:cNvSpPr>
          <p:nvPr>
            <p:ph sz="half" idx="2"/>
          </p:nvPr>
        </p:nvSpPr>
        <p:spPr>
          <a:xfrm>
            <a:off x="4648200" y="2514601"/>
            <a:ext cx="4038600" cy="3841750"/>
          </a:xfrm>
          <a:ln>
            <a:noFill/>
          </a:ln>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p:txBody>
      </p:sp>
      <p:sp>
        <p:nvSpPr>
          <p:cNvPr id="5" name="Espace réservé de la date 4"/>
          <p:cNvSpPr>
            <a:spLocks noGrp="1"/>
          </p:cNvSpPr>
          <p:nvPr>
            <p:ph type="dt" sz="half" idx="10"/>
          </p:nvPr>
        </p:nvSpPr>
        <p:spPr>
          <a:xfrm>
            <a:off x="457200" y="6416675"/>
            <a:ext cx="2133600" cy="365125"/>
          </a:xfrm>
        </p:spPr>
        <p:txBody>
          <a:bodyPr/>
          <a:lstStyle>
            <a:lvl1pPr>
              <a:defRPr/>
            </a:lvl1pPr>
          </a:lstStyle>
          <a:p>
            <a:pPr>
              <a:defRPr/>
            </a:pPr>
            <a:fld id="{703A7498-5AC3-4862-B1C3-940285F2276B}" type="datetime1">
              <a:rPr lang="fr-FR" altLang="fr-FR"/>
              <a:pPr>
                <a:defRPr/>
              </a:pPr>
              <a:t>17/12/2018</a:t>
            </a:fld>
            <a:endParaRPr lang="fr-FR" altLang="fr-FR"/>
          </a:p>
        </p:txBody>
      </p:sp>
      <p:sp>
        <p:nvSpPr>
          <p:cNvPr id="6" name="Espace réservé du pied de page 5"/>
          <p:cNvSpPr>
            <a:spLocks noGrp="1"/>
          </p:cNvSpPr>
          <p:nvPr>
            <p:ph type="ftr" sz="quarter" idx="11"/>
          </p:nvPr>
        </p:nvSpPr>
        <p:spPr>
          <a:xfrm>
            <a:off x="3124200" y="6416675"/>
            <a:ext cx="2895600" cy="365125"/>
          </a:xfrm>
        </p:spPr>
        <p:txBody>
          <a:bodyPr/>
          <a:lstStyle>
            <a:lvl1pPr>
              <a:defRPr/>
            </a:lvl1pPr>
          </a:lstStyle>
          <a:p>
            <a:pPr>
              <a:defRPr/>
            </a:pPr>
            <a:endParaRPr lang="fr-FR" altLang="fr-FR"/>
          </a:p>
        </p:txBody>
      </p:sp>
      <p:sp>
        <p:nvSpPr>
          <p:cNvPr id="7" name="Espace réservé du numéro de diapositive 6"/>
          <p:cNvSpPr>
            <a:spLocks noGrp="1"/>
          </p:cNvSpPr>
          <p:nvPr>
            <p:ph type="sldNum" sz="quarter" idx="12"/>
          </p:nvPr>
        </p:nvSpPr>
        <p:spPr>
          <a:xfrm>
            <a:off x="6553200" y="6416675"/>
            <a:ext cx="2133600" cy="365125"/>
          </a:xfrm>
        </p:spPr>
        <p:txBody>
          <a:bodyPr/>
          <a:lstStyle>
            <a:lvl1pPr>
              <a:defRPr/>
            </a:lvl1pPr>
          </a:lstStyle>
          <a:p>
            <a:pPr>
              <a:defRPr/>
            </a:pPr>
            <a:fld id="{80DDE22D-7137-4F18-83A8-7896FB111E85}" type="slidenum">
              <a:rPr lang="fr-FR" altLang="fr-FR"/>
              <a:pPr>
                <a:defRPr/>
              </a:pPr>
              <a:t>‹N°›</a:t>
            </a:fld>
            <a:endParaRPr lang="fr-FR" altLang="fr-FR"/>
          </a:p>
        </p:txBody>
      </p:sp>
    </p:spTree>
    <p:extLst>
      <p:ext uri="{BB962C8B-B14F-4D97-AF65-F5344CB8AC3E}">
        <p14:creationId xmlns:p14="http://schemas.microsoft.com/office/powerpoint/2010/main" val="6072926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66138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p:txBody>
      </p:sp>
      <p:sp>
        <p:nvSpPr>
          <p:cNvPr id="4" name="Espace réservé de la date 3"/>
          <p:cNvSpPr>
            <a:spLocks noGrp="1"/>
          </p:cNvSpPr>
          <p:nvPr>
            <p:ph type="dt" sz="half" idx="10"/>
          </p:nvPr>
        </p:nvSpPr>
        <p:spPr/>
        <p:txBody>
          <a:bodyPr/>
          <a:lstStyle>
            <a:lvl1pPr>
              <a:defRPr/>
            </a:lvl1pPr>
          </a:lstStyle>
          <a:p>
            <a:pPr>
              <a:defRPr/>
            </a:pPr>
            <a:fld id="{15BFEFD4-6EC5-4B28-97DB-9A9D4A46FE83}" type="datetime1">
              <a:rPr lang="fr-FR" altLang="fr-FR"/>
              <a:pPr>
                <a:defRPr/>
              </a:pPr>
              <a:t>17/12/2018</a:t>
            </a:fld>
            <a:endParaRPr lang="fr-FR" altLang="fr-FR"/>
          </a:p>
        </p:txBody>
      </p:sp>
      <p:sp>
        <p:nvSpPr>
          <p:cNvPr id="5" name="Espace réservé du pied de page 4"/>
          <p:cNvSpPr>
            <a:spLocks noGrp="1"/>
          </p:cNvSpPr>
          <p:nvPr>
            <p:ph type="ftr" sz="quarter" idx="11"/>
          </p:nvPr>
        </p:nvSpPr>
        <p:spPr/>
        <p:txBody>
          <a:bodyPr/>
          <a:lstStyle>
            <a:lvl1pPr>
              <a:defRPr/>
            </a:lvl1pPr>
          </a:lstStyle>
          <a:p>
            <a:pPr>
              <a:defRPr/>
            </a:pPr>
            <a:endParaRPr lang="fr-FR" altLang="fr-FR"/>
          </a:p>
        </p:txBody>
      </p:sp>
      <p:sp>
        <p:nvSpPr>
          <p:cNvPr id="6" name="Espace réservé du numéro de diapositive 5"/>
          <p:cNvSpPr>
            <a:spLocks noGrp="1"/>
          </p:cNvSpPr>
          <p:nvPr>
            <p:ph type="sldNum" sz="quarter" idx="12"/>
          </p:nvPr>
        </p:nvSpPr>
        <p:spPr/>
        <p:txBody>
          <a:bodyPr/>
          <a:lstStyle>
            <a:lvl1pPr>
              <a:defRPr/>
            </a:lvl1pPr>
          </a:lstStyle>
          <a:p>
            <a:pPr>
              <a:defRPr/>
            </a:pPr>
            <a:fld id="{7A8D0D6E-CAED-4336-BEAF-18BC48B9A1D8}" type="slidenum">
              <a:rPr lang="fr-FR" altLang="fr-FR"/>
              <a:pPr>
                <a:defRPr/>
              </a:pPr>
              <a:t>‹N°›</a:t>
            </a:fld>
            <a:endParaRPr lang="fr-FR" altLang="fr-FR"/>
          </a:p>
        </p:txBody>
      </p:sp>
    </p:spTree>
    <p:extLst>
      <p:ext uri="{BB962C8B-B14F-4D97-AF65-F5344CB8AC3E}">
        <p14:creationId xmlns:p14="http://schemas.microsoft.com/office/powerpoint/2010/main" val="33971844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a:prstGeom prst="rect">
            <a:avLst/>
          </a:prstGeom>
        </p:spPr>
        <p:txBody>
          <a:bodyPr/>
          <a:lstStyle>
            <a:lvl1pPr>
              <a:defRPr sz="3600" b="0" i="0">
                <a:latin typeface="Arial"/>
                <a:cs typeface="Arial"/>
              </a:defRPr>
            </a:lvl1pPr>
          </a:lstStyle>
          <a:p>
            <a:r>
              <a:rPr lang="fr-FR" smtClean="0"/>
              <a:t>Modifiez le style du titre</a:t>
            </a:r>
            <a:endParaRPr lang="fr-FR" dirty="0"/>
          </a:p>
        </p:txBody>
      </p:sp>
      <p:sp>
        <p:nvSpPr>
          <p:cNvPr id="3" name="Sous-titre 2"/>
          <p:cNvSpPr>
            <a:spLocks noGrp="1"/>
          </p:cNvSpPr>
          <p:nvPr>
            <p:ph type="subTitle" idx="1"/>
          </p:nvPr>
        </p:nvSpPr>
        <p:spPr>
          <a:xfrm>
            <a:off x="1371600" y="3886200"/>
            <a:ext cx="6400800" cy="1752600"/>
          </a:xfrm>
          <a:prstGeom prst="rect">
            <a:avLst/>
          </a:prstGeom>
        </p:spPr>
        <p:txBody>
          <a:bodyPr/>
          <a:lstStyle>
            <a:lvl1pPr marL="0" indent="0" algn="ctr">
              <a:buNone/>
              <a:defRPr b="0" i="0">
                <a:solidFill>
                  <a:schemeClr val="tx1">
                    <a:tint val="75000"/>
                  </a:schemeClr>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dirty="0"/>
          </a:p>
        </p:txBody>
      </p:sp>
      <p:sp>
        <p:nvSpPr>
          <p:cNvPr id="4" name="Espace réservé de la date 3"/>
          <p:cNvSpPr>
            <a:spLocks noGrp="1"/>
          </p:cNvSpPr>
          <p:nvPr>
            <p:ph type="dt" sz="half" idx="10"/>
          </p:nvPr>
        </p:nvSpPr>
        <p:spPr>
          <a:xfrm>
            <a:off x="8001000" y="6356350"/>
            <a:ext cx="1143000" cy="365125"/>
          </a:xfrm>
        </p:spPr>
        <p:txBody>
          <a:bodyPr anchor="t"/>
          <a:lstStyle>
            <a:lvl1pPr>
              <a:defRPr sz="1200">
                <a:solidFill>
                  <a:schemeClr val="bg1"/>
                </a:solidFill>
                <a:latin typeface="Arial" charset="0"/>
                <a:ea typeface="ＭＳ Ｐゴシック" charset="-128"/>
                <a:cs typeface="Arial" charset="0"/>
              </a:defRPr>
            </a:lvl1pPr>
          </a:lstStyle>
          <a:p>
            <a:pPr>
              <a:defRPr/>
            </a:pPr>
            <a:fld id="{B9148760-45C4-4933-8CF3-AE5EBFF29B5E}" type="datetime1">
              <a:rPr lang="fr-FR" altLang="fr-FR"/>
              <a:pPr>
                <a:defRPr/>
              </a:pPr>
              <a:t>17/12/2018</a:t>
            </a:fld>
            <a:endParaRPr lang="fr-FR" altLang="fr-FR"/>
          </a:p>
        </p:txBody>
      </p:sp>
    </p:spTree>
    <p:extLst>
      <p:ext uri="{BB962C8B-B14F-4D97-AF65-F5344CB8AC3E}">
        <p14:creationId xmlns:p14="http://schemas.microsoft.com/office/powerpoint/2010/main" val="20123941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Espace réservé du numéro de diapositive 5"/>
          <p:cNvSpPr>
            <a:spLocks noGrp="1"/>
          </p:cNvSpPr>
          <p:nvPr>
            <p:ph type="sldNum" sz="quarter" idx="10"/>
          </p:nvPr>
        </p:nvSpPr>
        <p:spPr>
          <a:xfrm>
            <a:off x="6553200" y="6356350"/>
            <a:ext cx="2133600" cy="365125"/>
          </a:xfrm>
        </p:spPr>
        <p:txBody>
          <a:bodyPr/>
          <a:lstStyle>
            <a:lvl1pPr>
              <a:defRPr/>
            </a:lvl1pPr>
          </a:lstStyle>
          <a:p>
            <a:pPr>
              <a:defRPr/>
            </a:pPr>
            <a:fld id="{B514D27B-4AC3-46EF-B558-DC0B41BD4A0E}" type="slidenum">
              <a:rPr lang="fr-FR" altLang="fr-FR"/>
              <a:pPr>
                <a:defRPr/>
              </a:pPr>
              <a:t>‹N°›</a:t>
            </a:fld>
            <a:endParaRPr lang="fr-FR" altLang="fr-FR"/>
          </a:p>
        </p:txBody>
      </p:sp>
    </p:spTree>
    <p:extLst>
      <p:ext uri="{BB962C8B-B14F-4D97-AF65-F5344CB8AC3E}">
        <p14:creationId xmlns:p14="http://schemas.microsoft.com/office/powerpoint/2010/main" val="42603256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0"/>
            <a:ext cx="8229600" cy="1143000"/>
          </a:xfrm>
          <a:prstGeom prst="rect">
            <a:avLst/>
          </a:prstGeom>
        </p:spPr>
        <p:txBody>
          <a:bodyPr/>
          <a:lstStyle>
            <a:lvl1pPr>
              <a:defRPr sz="3600" b="1" cap="all">
                <a:solidFill>
                  <a:srgbClr val="FFFFFF"/>
                </a:solidFill>
                <a:effectLst>
                  <a:outerShdw blurRad="50800" dist="38100" dir="2700000">
                    <a:schemeClr val="tx2"/>
                  </a:outerShdw>
                </a:effectLst>
              </a:defRPr>
            </a:lvl1pPr>
          </a:lstStyle>
          <a:p>
            <a:r>
              <a:rPr lang="fr-CA" dirty="0" smtClean="0"/>
              <a:t>Cliquez et modifiez le titre</a:t>
            </a:r>
            <a:endParaRPr lang="fr-FR" dirty="0"/>
          </a:p>
        </p:txBody>
      </p:sp>
      <p:sp>
        <p:nvSpPr>
          <p:cNvPr id="3" name="Espace réservé du numéro de diapositive 5"/>
          <p:cNvSpPr>
            <a:spLocks noGrp="1"/>
          </p:cNvSpPr>
          <p:nvPr>
            <p:ph type="sldNum" sz="quarter" idx="10"/>
          </p:nvPr>
        </p:nvSpPr>
        <p:spPr>
          <a:xfrm>
            <a:off x="6553200" y="6356350"/>
            <a:ext cx="2133600" cy="365125"/>
          </a:xfrm>
        </p:spPr>
        <p:txBody>
          <a:bodyPr/>
          <a:lstStyle>
            <a:lvl1pPr>
              <a:defRPr/>
            </a:lvl1pPr>
          </a:lstStyle>
          <a:p>
            <a:pPr>
              <a:defRPr/>
            </a:pPr>
            <a:fld id="{454E2171-BE62-4F27-8DE6-30BA18CE1F0E}" type="slidenum">
              <a:rPr lang="fr-FR" altLang="fr-FR"/>
              <a:pPr>
                <a:defRPr/>
              </a:pPr>
              <a:t>‹N°›</a:t>
            </a:fld>
            <a:endParaRPr lang="fr-FR" altLang="fr-FR"/>
          </a:p>
        </p:txBody>
      </p:sp>
    </p:spTree>
    <p:extLst>
      <p:ext uri="{BB962C8B-B14F-4D97-AF65-F5344CB8AC3E}">
        <p14:creationId xmlns:p14="http://schemas.microsoft.com/office/powerpoint/2010/main" val="13166701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a:prstGeom prst="rect">
            <a:avLst/>
          </a:prstGeom>
        </p:spPr>
        <p:txBody>
          <a:bodyPr/>
          <a:lstStyle>
            <a:lvl1pPr>
              <a:defRPr sz="3600" b="0" i="0">
                <a:latin typeface="Arial"/>
                <a:cs typeface="Arial"/>
              </a:defRPr>
            </a:lvl1pPr>
          </a:lstStyle>
          <a:p>
            <a:r>
              <a:rPr lang="fr-FR" smtClean="0"/>
              <a:t>Modifiez le style du titre</a:t>
            </a:r>
            <a:endParaRPr lang="fr-FR" dirty="0"/>
          </a:p>
        </p:txBody>
      </p:sp>
      <p:sp>
        <p:nvSpPr>
          <p:cNvPr id="3" name="Sous-titre 2"/>
          <p:cNvSpPr>
            <a:spLocks noGrp="1"/>
          </p:cNvSpPr>
          <p:nvPr>
            <p:ph type="subTitle" idx="1"/>
          </p:nvPr>
        </p:nvSpPr>
        <p:spPr>
          <a:xfrm>
            <a:off x="1371600" y="3886200"/>
            <a:ext cx="6400800" cy="1752600"/>
          </a:xfrm>
          <a:prstGeom prst="rect">
            <a:avLst/>
          </a:prstGeom>
        </p:spPr>
        <p:txBody>
          <a:bodyPr/>
          <a:lstStyle>
            <a:lvl1pPr marL="0" indent="0" algn="ctr">
              <a:buNone/>
              <a:defRPr b="0" i="0">
                <a:solidFill>
                  <a:schemeClr val="tx1">
                    <a:tint val="75000"/>
                  </a:schemeClr>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dirty="0"/>
          </a:p>
        </p:txBody>
      </p:sp>
      <p:sp>
        <p:nvSpPr>
          <p:cNvPr id="4" name="Espace réservé de la date 3"/>
          <p:cNvSpPr>
            <a:spLocks noGrp="1"/>
          </p:cNvSpPr>
          <p:nvPr>
            <p:ph type="dt" sz="half" idx="10"/>
          </p:nvPr>
        </p:nvSpPr>
        <p:spPr>
          <a:xfrm>
            <a:off x="8001000" y="6356350"/>
            <a:ext cx="11430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chemeClr val="bg1"/>
                </a:solidFill>
                <a:latin typeface="Arial" charset="0"/>
                <a:ea typeface="ＭＳ Ｐゴシック" charset="-128"/>
                <a:cs typeface="Arial" charset="0"/>
              </a:defRPr>
            </a:lvl1pPr>
          </a:lstStyle>
          <a:p>
            <a:pPr>
              <a:defRPr/>
            </a:pPr>
            <a:fld id="{846A7729-4254-4104-A64C-131B29E1F2C4}" type="datetime1">
              <a:rPr lang="fr-FR" altLang="fr-FR"/>
              <a:pPr>
                <a:defRPr/>
              </a:pPr>
              <a:t>17/12/2018</a:t>
            </a:fld>
            <a:endParaRPr lang="fr-FR" altLang="fr-FR"/>
          </a:p>
        </p:txBody>
      </p:sp>
    </p:spTree>
    <p:extLst>
      <p:ext uri="{BB962C8B-B14F-4D97-AF65-F5344CB8AC3E}">
        <p14:creationId xmlns:p14="http://schemas.microsoft.com/office/powerpoint/2010/main" val="18269496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1127125"/>
            <a:ext cx="8229600" cy="997068"/>
          </a:xfrm>
        </p:spPr>
        <p:txBody>
          <a:bodyPr/>
          <a:lstStyle>
            <a:lvl1pPr>
              <a:defRPr>
                <a:latin typeface="Arial"/>
                <a:cs typeface="Arial"/>
              </a:defRPr>
            </a:lvl1pPr>
          </a:lstStyle>
          <a:p>
            <a:r>
              <a:rPr lang="fr-FR" smtClean="0"/>
              <a:t>Modifiez le style du titre</a:t>
            </a:r>
            <a:endParaRPr lang="fr-FR" dirty="0"/>
          </a:p>
        </p:txBody>
      </p:sp>
      <p:sp>
        <p:nvSpPr>
          <p:cNvPr id="3" name="Espace réservé du contenu 2"/>
          <p:cNvSpPr>
            <a:spLocks noGrp="1"/>
          </p:cNvSpPr>
          <p:nvPr>
            <p:ph idx="1"/>
          </p:nvPr>
        </p:nvSpPr>
        <p:spPr>
          <a:xfrm>
            <a:off x="457200" y="2452687"/>
            <a:ext cx="8229600" cy="3948113"/>
          </a:xfrm>
        </p:spPr>
        <p:txBody>
          <a:bodyPr/>
          <a:lstStyle>
            <a:lvl1pPr>
              <a:defRPr b="0" i="0">
                <a:latin typeface="Arial"/>
                <a:cs typeface="Arial"/>
              </a:defRPr>
            </a:lvl1pPr>
            <a:lvl2pPr>
              <a:defRPr b="0" i="0">
                <a:latin typeface="Arial"/>
                <a:cs typeface="Arial"/>
              </a:defRPr>
            </a:lvl2pPr>
            <a:lvl3pPr>
              <a:defRPr b="0" i="0">
                <a:latin typeface="Arial"/>
                <a:cs typeface="Arial"/>
              </a:defRPr>
            </a:lvl3pPr>
            <a:lvl4pPr>
              <a:defRPr b="0" i="0">
                <a:latin typeface="Arial"/>
                <a:cs typeface="Arial"/>
              </a:defRPr>
            </a:lvl4pPr>
            <a:lvl5pPr>
              <a:defRPr b="0" i="0">
                <a:latin typeface="Arial"/>
                <a:cs typeface="Arial"/>
              </a:defRPr>
            </a:lvl5pPr>
          </a:lstStyle>
          <a:p>
            <a:pPr lvl="0"/>
            <a:r>
              <a:rPr lang="fr-FR" smtClean="0"/>
              <a:t>Modifiez les styles du texte du masque</a:t>
            </a:r>
          </a:p>
          <a:p>
            <a:pPr lvl="1"/>
            <a:r>
              <a:rPr lang="fr-FR" smtClean="0"/>
              <a:t>Deuxième niveau</a:t>
            </a:r>
          </a:p>
          <a:p>
            <a:pPr lvl="2"/>
            <a:r>
              <a:rPr lang="fr-FR" smtClean="0"/>
              <a:t>Troisième niveau</a:t>
            </a:r>
          </a:p>
        </p:txBody>
      </p:sp>
      <p:sp>
        <p:nvSpPr>
          <p:cNvPr id="4" name="Espace réservé de la date 3"/>
          <p:cNvSpPr>
            <a:spLocks noGrp="1"/>
          </p:cNvSpPr>
          <p:nvPr>
            <p:ph type="dt" sz="half" idx="10"/>
          </p:nvPr>
        </p:nvSpPr>
        <p:spPr/>
        <p:txBody>
          <a:bodyPr/>
          <a:lstStyle>
            <a:lvl1pPr>
              <a:defRPr/>
            </a:lvl1pPr>
          </a:lstStyle>
          <a:p>
            <a:pPr>
              <a:defRPr/>
            </a:pPr>
            <a:fld id="{3DA7ABBE-492B-4EDC-8EB1-6146A9FD722C}" type="datetime1">
              <a:rPr lang="fr-FR" altLang="fr-FR"/>
              <a:pPr>
                <a:defRPr/>
              </a:pPr>
              <a:t>17/12/2018</a:t>
            </a:fld>
            <a:endParaRPr lang="fr-FR" altLang="fr-FR"/>
          </a:p>
        </p:txBody>
      </p:sp>
      <p:sp>
        <p:nvSpPr>
          <p:cNvPr id="5" name="Espace réservé du pied de page 4"/>
          <p:cNvSpPr>
            <a:spLocks noGrp="1"/>
          </p:cNvSpPr>
          <p:nvPr>
            <p:ph type="ftr" sz="quarter" idx="11"/>
          </p:nvPr>
        </p:nvSpPr>
        <p:spPr/>
        <p:txBody>
          <a:bodyPr/>
          <a:lstStyle>
            <a:lvl1pPr>
              <a:defRPr/>
            </a:lvl1pPr>
          </a:lstStyle>
          <a:p>
            <a:pPr>
              <a:defRPr/>
            </a:pPr>
            <a:endParaRPr lang="fr-FR" altLang="fr-FR"/>
          </a:p>
        </p:txBody>
      </p:sp>
      <p:sp>
        <p:nvSpPr>
          <p:cNvPr id="6" name="Espace réservé du numéro de diapositive 5"/>
          <p:cNvSpPr>
            <a:spLocks noGrp="1"/>
          </p:cNvSpPr>
          <p:nvPr>
            <p:ph type="sldNum" sz="quarter" idx="12"/>
          </p:nvPr>
        </p:nvSpPr>
        <p:spPr/>
        <p:txBody>
          <a:bodyPr/>
          <a:lstStyle>
            <a:lvl1pPr>
              <a:defRPr/>
            </a:lvl1pPr>
          </a:lstStyle>
          <a:p>
            <a:pPr>
              <a:defRPr/>
            </a:pPr>
            <a:fld id="{BEF30840-6AF8-43F0-841C-242177937AB6}" type="slidenum">
              <a:rPr lang="fr-FR" altLang="fr-FR"/>
              <a:pPr>
                <a:defRPr/>
              </a:pPr>
              <a:t>‹N°›</a:t>
            </a:fld>
            <a:endParaRPr lang="fr-FR" altLang="fr-FR"/>
          </a:p>
        </p:txBody>
      </p:sp>
    </p:spTree>
    <p:extLst>
      <p:ext uri="{BB962C8B-B14F-4D97-AF65-F5344CB8AC3E}">
        <p14:creationId xmlns:p14="http://schemas.microsoft.com/office/powerpoint/2010/main" val="7710176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1189038"/>
            <a:ext cx="8229600" cy="1143000"/>
          </a:xfrm>
          <a:ln>
            <a:noFill/>
          </a:ln>
        </p:spPr>
        <p:txBody>
          <a:bodyPr/>
          <a:lstStyle>
            <a:lvl1pPr>
              <a:defRPr>
                <a:latin typeface="Arial"/>
                <a:cs typeface="Arial"/>
              </a:defRPr>
            </a:lvl1pPr>
          </a:lstStyle>
          <a:p>
            <a:r>
              <a:rPr lang="fr-FR" smtClean="0"/>
              <a:t>Modifiez le style du titre</a:t>
            </a:r>
            <a:endParaRPr lang="fr-FR" dirty="0"/>
          </a:p>
        </p:txBody>
      </p:sp>
      <p:sp>
        <p:nvSpPr>
          <p:cNvPr id="3" name="Espace réservé du contenu 2"/>
          <p:cNvSpPr>
            <a:spLocks noGrp="1"/>
          </p:cNvSpPr>
          <p:nvPr>
            <p:ph sz="half" idx="1"/>
          </p:nvPr>
        </p:nvSpPr>
        <p:spPr>
          <a:xfrm>
            <a:off x="457200" y="2514601"/>
            <a:ext cx="4038600" cy="3841750"/>
          </a:xfrm>
          <a:ln>
            <a:noFill/>
          </a:ln>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p:txBody>
      </p:sp>
      <p:sp>
        <p:nvSpPr>
          <p:cNvPr id="4" name="Espace réservé du contenu 3"/>
          <p:cNvSpPr>
            <a:spLocks noGrp="1"/>
          </p:cNvSpPr>
          <p:nvPr>
            <p:ph sz="half" idx="2"/>
          </p:nvPr>
        </p:nvSpPr>
        <p:spPr>
          <a:xfrm>
            <a:off x="4648200" y="2514601"/>
            <a:ext cx="4038600" cy="3841750"/>
          </a:xfrm>
          <a:ln>
            <a:noFill/>
          </a:ln>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p:txBody>
      </p:sp>
      <p:sp>
        <p:nvSpPr>
          <p:cNvPr id="5" name="Espace réservé de la date 4"/>
          <p:cNvSpPr>
            <a:spLocks noGrp="1"/>
          </p:cNvSpPr>
          <p:nvPr>
            <p:ph type="dt" sz="half" idx="10"/>
          </p:nvPr>
        </p:nvSpPr>
        <p:spPr>
          <a:xfrm>
            <a:off x="457200" y="6416675"/>
            <a:ext cx="2133600" cy="365125"/>
          </a:xfrm>
        </p:spPr>
        <p:txBody>
          <a:bodyPr/>
          <a:lstStyle>
            <a:lvl1pPr>
              <a:defRPr/>
            </a:lvl1pPr>
          </a:lstStyle>
          <a:p>
            <a:pPr>
              <a:defRPr/>
            </a:pPr>
            <a:fld id="{76E34EE7-8E7C-441E-B919-149AD66C5F46}" type="datetime1">
              <a:rPr lang="fr-FR" altLang="fr-FR"/>
              <a:pPr>
                <a:defRPr/>
              </a:pPr>
              <a:t>17/12/2018</a:t>
            </a:fld>
            <a:endParaRPr lang="fr-FR" altLang="fr-FR"/>
          </a:p>
        </p:txBody>
      </p:sp>
      <p:sp>
        <p:nvSpPr>
          <p:cNvPr id="6" name="Espace réservé du pied de page 5"/>
          <p:cNvSpPr>
            <a:spLocks noGrp="1"/>
          </p:cNvSpPr>
          <p:nvPr>
            <p:ph type="ftr" sz="quarter" idx="11"/>
          </p:nvPr>
        </p:nvSpPr>
        <p:spPr>
          <a:xfrm>
            <a:off x="3124200" y="6416675"/>
            <a:ext cx="2895600" cy="365125"/>
          </a:xfrm>
        </p:spPr>
        <p:txBody>
          <a:bodyPr/>
          <a:lstStyle>
            <a:lvl1pPr>
              <a:defRPr/>
            </a:lvl1pPr>
          </a:lstStyle>
          <a:p>
            <a:pPr>
              <a:defRPr/>
            </a:pPr>
            <a:endParaRPr lang="fr-FR" altLang="fr-FR"/>
          </a:p>
        </p:txBody>
      </p:sp>
      <p:sp>
        <p:nvSpPr>
          <p:cNvPr id="7" name="Espace réservé du numéro de diapositive 6"/>
          <p:cNvSpPr>
            <a:spLocks noGrp="1"/>
          </p:cNvSpPr>
          <p:nvPr>
            <p:ph type="sldNum" sz="quarter" idx="12"/>
          </p:nvPr>
        </p:nvSpPr>
        <p:spPr>
          <a:xfrm>
            <a:off x="6553200" y="6416675"/>
            <a:ext cx="2133600" cy="365125"/>
          </a:xfrm>
        </p:spPr>
        <p:txBody>
          <a:bodyPr/>
          <a:lstStyle>
            <a:lvl1pPr>
              <a:defRPr/>
            </a:lvl1pPr>
          </a:lstStyle>
          <a:p>
            <a:pPr>
              <a:defRPr/>
            </a:pPr>
            <a:fld id="{E2D971EA-1AA0-406C-9363-71ECA36A626D}" type="slidenum">
              <a:rPr lang="fr-FR" altLang="fr-FR"/>
              <a:pPr>
                <a:defRPr/>
              </a:pPr>
              <a:t>‹N°›</a:t>
            </a:fld>
            <a:endParaRPr lang="fr-FR" altLang="fr-FR"/>
          </a:p>
        </p:txBody>
      </p:sp>
    </p:spTree>
    <p:extLst>
      <p:ext uri="{BB962C8B-B14F-4D97-AF65-F5344CB8AC3E}">
        <p14:creationId xmlns:p14="http://schemas.microsoft.com/office/powerpoint/2010/main" val="23279118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p:txBody>
      </p:sp>
      <p:sp>
        <p:nvSpPr>
          <p:cNvPr id="4" name="Espace réservé de la date 3"/>
          <p:cNvSpPr>
            <a:spLocks noGrp="1"/>
          </p:cNvSpPr>
          <p:nvPr>
            <p:ph type="dt" sz="half" idx="10"/>
          </p:nvPr>
        </p:nvSpPr>
        <p:spPr/>
        <p:txBody>
          <a:bodyPr/>
          <a:lstStyle>
            <a:lvl1pPr>
              <a:defRPr/>
            </a:lvl1pPr>
          </a:lstStyle>
          <a:p>
            <a:pPr>
              <a:defRPr/>
            </a:pPr>
            <a:fld id="{8D9EE3F8-C572-463E-840F-977A58900EB2}" type="datetime1">
              <a:rPr lang="fr-FR" altLang="fr-FR"/>
              <a:pPr>
                <a:defRPr/>
              </a:pPr>
              <a:t>17/12/2018</a:t>
            </a:fld>
            <a:endParaRPr lang="fr-FR" altLang="fr-FR"/>
          </a:p>
        </p:txBody>
      </p:sp>
      <p:sp>
        <p:nvSpPr>
          <p:cNvPr id="5" name="Espace réservé du pied de page 4"/>
          <p:cNvSpPr>
            <a:spLocks noGrp="1"/>
          </p:cNvSpPr>
          <p:nvPr>
            <p:ph type="ftr" sz="quarter" idx="11"/>
          </p:nvPr>
        </p:nvSpPr>
        <p:spPr/>
        <p:txBody>
          <a:bodyPr/>
          <a:lstStyle>
            <a:lvl1pPr>
              <a:defRPr/>
            </a:lvl1pPr>
          </a:lstStyle>
          <a:p>
            <a:pPr>
              <a:defRPr/>
            </a:pPr>
            <a:endParaRPr lang="fr-FR" altLang="fr-FR"/>
          </a:p>
        </p:txBody>
      </p:sp>
      <p:sp>
        <p:nvSpPr>
          <p:cNvPr id="6" name="Espace réservé du numéro de diapositive 5"/>
          <p:cNvSpPr>
            <a:spLocks noGrp="1"/>
          </p:cNvSpPr>
          <p:nvPr>
            <p:ph type="sldNum" sz="quarter" idx="12"/>
          </p:nvPr>
        </p:nvSpPr>
        <p:spPr/>
        <p:txBody>
          <a:bodyPr/>
          <a:lstStyle>
            <a:lvl1pPr>
              <a:defRPr/>
            </a:lvl1pPr>
          </a:lstStyle>
          <a:p>
            <a:pPr>
              <a:defRPr/>
            </a:pPr>
            <a:fld id="{91941BEA-D295-4BF8-A50B-0FFB72AA81AC}" type="slidenum">
              <a:rPr lang="fr-FR" altLang="fr-FR"/>
              <a:pPr>
                <a:defRPr/>
              </a:pPr>
              <a:t>‹N°›</a:t>
            </a:fld>
            <a:endParaRPr lang="fr-FR" altLang="fr-FR"/>
          </a:p>
        </p:txBody>
      </p:sp>
    </p:spTree>
    <p:extLst>
      <p:ext uri="{BB962C8B-B14F-4D97-AF65-F5344CB8AC3E}">
        <p14:creationId xmlns:p14="http://schemas.microsoft.com/office/powerpoint/2010/main" val="24660482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slideLayout" Target="../slideLayouts/slideLayout13.xml"/><Relationship Id="rId7" Type="http://schemas.openxmlformats.org/officeDocument/2006/relationships/image" Target="../media/image3.jpe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theme" Target="../theme/theme3.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7.xml"/><Relationship Id="rId1" Type="http://schemas.openxmlformats.org/officeDocument/2006/relationships/slideLayout" Target="../slideLayouts/slideLayout16.xml"/><Relationship Id="rId4" Type="http://schemas.openxmlformats.org/officeDocument/2006/relationships/image" Target="../media/image5.jpeg"/></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8.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image" Target="../media/image6.jpeg"/><Relationship Id="rId5" Type="http://schemas.openxmlformats.org/officeDocument/2006/relationships/theme" Target="../theme/theme6.xml"/><Relationship Id="rId4" Type="http://schemas.openxmlformats.org/officeDocument/2006/relationships/slideLayout" Target="../slideLayouts/slideLayout22.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7.xml"/><Relationship Id="rId1" Type="http://schemas.openxmlformats.org/officeDocument/2006/relationships/slideLayout" Target="../slideLayouts/slideLayout23.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25.xml"/><Relationship Id="rId1" Type="http://schemas.openxmlformats.org/officeDocument/2006/relationships/slideLayout" Target="../slideLayouts/slideLayout24.xml"/><Relationship Id="rId4" Type="http://schemas.openxmlformats.org/officeDocument/2006/relationships/image" Target="../media/image5.jpeg"/></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theme" Target="../theme/theme9.xml"/><Relationship Id="rId1"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Image 3" descr="Sans titre-2.jpg"/>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04775" y="-80963"/>
            <a:ext cx="9353550" cy="7019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1F497D"/>
                </a:solidFill>
                <a:latin typeface="Calibri" panose="020F0502020204030204" pitchFamily="34" charset="0"/>
              </a:defRPr>
            </a:lvl1pPr>
          </a:lstStyle>
          <a:p>
            <a:pPr>
              <a:defRPr/>
            </a:pPr>
            <a:fld id="{F612DF67-5334-49AF-A1A6-72CA08EB3E0A}" type="slidenum">
              <a:rPr lang="fr-FR" altLang="fr-FR"/>
              <a:pPr>
                <a:defRPr/>
              </a:pPr>
              <a:t>‹N°›</a:t>
            </a:fld>
            <a:endParaRPr lang="fr-FR" altLang="fr-FR"/>
          </a:p>
        </p:txBody>
      </p:sp>
    </p:spTree>
  </p:cSld>
  <p:clrMap bg1="lt1" tx1="dk1" bg2="lt2" tx2="dk2" accent1="accent1" accent2="accent2" accent3="accent3" accent4="accent4" accent5="accent5" accent6="accent6" hlink="hlink" folHlink="folHlink"/>
  <p:sldLayoutIdLst>
    <p:sldLayoutId id="2147484315" r:id="rId1"/>
    <p:sldLayoutId id="2147484300" r:id="rId2"/>
    <p:sldLayoutId id="2147484301" r:id="rId3"/>
    <p:sldLayoutId id="2147484302" r:id="rId4"/>
    <p:sldLayoutId id="2147484303" r:id="rId5"/>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34"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charset="0"/>
          <a:ea typeface="ＭＳ Ｐゴシック" pitchFamily="34"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pitchFamily="34"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pitchFamily="34"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pitchFamily="34"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pitchFamily="34" charset="-128"/>
          <a:cs typeface="ＭＳ Ｐゴシック" charset="-128"/>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Image 3" descr="Sans titre-3.jpg"/>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04775" y="-80963"/>
            <a:ext cx="9353550" cy="7019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1F497D"/>
                </a:solidFill>
                <a:latin typeface="Calibri" panose="020F0502020204030204" pitchFamily="34" charset="0"/>
              </a:defRPr>
            </a:lvl1pPr>
          </a:lstStyle>
          <a:p>
            <a:pPr>
              <a:defRPr/>
            </a:pPr>
            <a:fld id="{263BC495-5614-4A26-AEE5-D7D0AB8CC8F6}" type="slidenum">
              <a:rPr lang="fr-FR" altLang="fr-FR"/>
              <a:pPr>
                <a:defRPr/>
              </a:pPr>
              <a:t>‹N°›</a:t>
            </a:fld>
            <a:endParaRPr lang="fr-FR" altLang="fr-FR"/>
          </a:p>
        </p:txBody>
      </p:sp>
    </p:spTree>
  </p:cSld>
  <p:clrMap bg1="lt1" tx1="dk1" bg2="lt2" tx2="dk2" accent1="accent1" accent2="accent2" accent3="accent3" accent4="accent4" accent5="accent5" accent6="accent6" hlink="hlink" folHlink="folHlink"/>
  <p:sldLayoutIdLst>
    <p:sldLayoutId id="2147484304" r:id="rId1"/>
    <p:sldLayoutId id="2147484305" r:id="rId2"/>
    <p:sldLayoutId id="2147484306" r:id="rId3"/>
    <p:sldLayoutId id="2147484307" r:id="rId4"/>
    <p:sldLayoutId id="2147484308" r:id="rId5"/>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34"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charset="0"/>
          <a:ea typeface="ＭＳ Ｐゴシック" pitchFamily="34"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pitchFamily="34"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pitchFamily="34"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pitchFamily="34"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pitchFamily="34" charset="-128"/>
          <a:cs typeface="ＭＳ Ｐゴシック" charset="-128"/>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Image 2" descr="Fonds diapos-01.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Image 3" descr="Sans titre-1.jpg"/>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104775" y="-80963"/>
            <a:ext cx="9353550" cy="7019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316" r:id="rId1"/>
    <p:sldLayoutId id="2147484317" r:id="rId2"/>
    <p:sldLayoutId id="2147484318" r:id="rId3"/>
    <p:sldLayoutId id="2147484319" r:id="rId4"/>
    <p:sldLayoutId id="2147484309" r:id="rId5"/>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Arial"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Arial"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Arial"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Arial"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Image 7" descr="Fonds diapos-0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Espace réservé du titre 1"/>
          <p:cNvSpPr>
            <a:spLocks noGrp="1"/>
          </p:cNvSpPr>
          <p:nvPr>
            <p:ph type="title"/>
          </p:nvPr>
        </p:nvSpPr>
        <p:spPr bwMode="auto">
          <a:xfrm>
            <a:off x="457200" y="1117600"/>
            <a:ext cx="82296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CA" altLang="fr-FR" smtClean="0"/>
              <a:t>Cliquez et modifiez le titre</a:t>
            </a:r>
            <a:endParaRPr lang="fr-FR" altLang="fr-FR" smtClean="0"/>
          </a:p>
        </p:txBody>
      </p:sp>
      <p:sp>
        <p:nvSpPr>
          <p:cNvPr id="4100" name="Espace réservé du texte 2"/>
          <p:cNvSpPr>
            <a:spLocks noGrp="1"/>
          </p:cNvSpPr>
          <p:nvPr>
            <p:ph type="body" idx="1"/>
          </p:nvPr>
        </p:nvSpPr>
        <p:spPr bwMode="auto">
          <a:xfrm>
            <a:off x="457200" y="2332038"/>
            <a:ext cx="8229600" cy="402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CA" altLang="fr-FR" smtClean="0"/>
              <a:t>Cliquez pour modifier les styles du texte du masque</a:t>
            </a:r>
          </a:p>
          <a:p>
            <a:pPr lvl="1"/>
            <a:r>
              <a:rPr lang="fr-CA" altLang="fr-FR" smtClean="0"/>
              <a:t>Deuxième niveau</a:t>
            </a:r>
          </a:p>
          <a:p>
            <a:pPr lvl="2"/>
            <a:r>
              <a:rPr lang="fr-CA" altLang="fr-FR" smtClean="0"/>
              <a:t>Troisième niveau</a:t>
            </a:r>
          </a:p>
        </p:txBody>
      </p:sp>
      <p:sp>
        <p:nvSpPr>
          <p:cNvPr id="4" name="Espace réservé de la date 3"/>
          <p:cNvSpPr>
            <a:spLocks noGrp="1"/>
          </p:cNvSpPr>
          <p:nvPr>
            <p:ph type="dt" sz="half" idx="2"/>
          </p:nvPr>
        </p:nvSpPr>
        <p:spPr>
          <a:xfrm>
            <a:off x="457200" y="6492875"/>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Arial" charset="0"/>
                <a:ea typeface="ＭＳ Ｐゴシック" charset="-128"/>
              </a:defRPr>
            </a:lvl1pPr>
          </a:lstStyle>
          <a:p>
            <a:pPr>
              <a:defRPr/>
            </a:pPr>
            <a:fld id="{A9B7036F-EB54-47DF-8950-450DB5041D9E}" type="datetime1">
              <a:rPr lang="fr-FR" altLang="fr-FR"/>
              <a:pPr>
                <a:defRPr/>
              </a:pPr>
              <a:t>17/12/2018</a:t>
            </a:fld>
            <a:endParaRPr lang="fr-FR" altLang="fr-FR"/>
          </a:p>
        </p:txBody>
      </p:sp>
      <p:sp>
        <p:nvSpPr>
          <p:cNvPr id="5" name="Espace réservé du pied de page 4"/>
          <p:cNvSpPr>
            <a:spLocks noGrp="1"/>
          </p:cNvSpPr>
          <p:nvPr>
            <p:ph type="ftr" sz="quarter" idx="3"/>
          </p:nvPr>
        </p:nvSpPr>
        <p:spPr>
          <a:xfrm>
            <a:off x="3124200" y="6492875"/>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Arial" charset="0"/>
                <a:ea typeface="ＭＳ Ｐゴシック" charset="-128"/>
              </a:defRPr>
            </a:lvl1pPr>
          </a:lstStyle>
          <a:p>
            <a:pPr>
              <a:defRPr/>
            </a:pPr>
            <a:endParaRPr lang="fr-FR" altLang="fr-FR"/>
          </a:p>
        </p:txBody>
      </p:sp>
      <p:sp>
        <p:nvSpPr>
          <p:cNvPr id="6" name="Espace réservé du numéro de diapositive 5"/>
          <p:cNvSpPr>
            <a:spLocks noGrp="1"/>
          </p:cNvSpPr>
          <p:nvPr>
            <p:ph type="sldNum" sz="quarter" idx="4"/>
          </p:nvPr>
        </p:nvSpPr>
        <p:spPr>
          <a:xfrm>
            <a:off x="6553200" y="6492875"/>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D0313EEF-B9C5-46FE-84CD-410E50073B6F}" type="slidenum">
              <a:rPr lang="fr-FR" altLang="fr-FR"/>
              <a:pPr>
                <a:defRPr/>
              </a:pPr>
              <a:t>‹N°›</a:t>
            </a:fld>
            <a:endParaRPr lang="fr-FR" altLang="fr-FR"/>
          </a:p>
        </p:txBody>
      </p:sp>
    </p:spTree>
  </p:cSld>
  <p:clrMap bg1="lt1" tx1="dk1" bg2="lt2" tx2="dk2" accent1="accent1" accent2="accent2" accent3="accent3" accent4="accent4" accent5="accent5" accent6="accent6" hlink="hlink" folHlink="folHlink"/>
  <p:sldLayoutIdLst>
    <p:sldLayoutId id="2147484310" r:id="rId1"/>
    <p:sldLayoutId id="2147484320" r:id="rId2"/>
  </p:sldLayoutIdLst>
  <p:txStyles>
    <p:titleStyle>
      <a:lvl1pPr algn="ctr" defTabSz="457200" rtl="0" eaLnBrk="0" fontAlgn="base" hangingPunct="0">
        <a:spcBef>
          <a:spcPct val="0"/>
        </a:spcBef>
        <a:spcAft>
          <a:spcPct val="0"/>
        </a:spcAft>
        <a:defRPr sz="3600" kern="1200">
          <a:solidFill>
            <a:schemeClr val="tx1"/>
          </a:solidFill>
          <a:latin typeface="Arial"/>
          <a:ea typeface="ＭＳ Ｐゴシック" charset="-128"/>
          <a:cs typeface="ＭＳ Ｐゴシック" charset="-128"/>
        </a:defRPr>
      </a:lvl1pPr>
      <a:lvl2pPr algn="ctr"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2pPr>
      <a:lvl3pPr algn="ctr"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3pPr>
      <a:lvl4pPr algn="ctr"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4pPr>
      <a:lvl5pPr algn="ctr"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Univers 55"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Univers 55"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Univers 55"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Univers 55"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Clr>
          <a:schemeClr val="tx2"/>
        </a:buClr>
        <a:buFont typeface="Wingdings" panose="05000000000000000000" pitchFamily="2" charset="2"/>
        <a:buChar char="§"/>
        <a:defRPr sz="3200" kern="1200">
          <a:solidFill>
            <a:schemeClr val="tx1"/>
          </a:solidFill>
          <a:latin typeface="Arial"/>
          <a:ea typeface="ＭＳ Ｐゴシック" charset="-128"/>
          <a:cs typeface="ＭＳ Ｐゴシック" charset="-128"/>
        </a:defRPr>
      </a:lvl1pPr>
      <a:lvl2pPr marL="742950" indent="-285750" algn="l" defTabSz="457200" rtl="0" eaLnBrk="0" fontAlgn="base" hangingPunct="0">
        <a:spcBef>
          <a:spcPct val="20000"/>
        </a:spcBef>
        <a:spcAft>
          <a:spcPct val="0"/>
        </a:spcAft>
        <a:buClr>
          <a:srgbClr val="4BACC6"/>
        </a:buClr>
        <a:buFont typeface="Wingdings" panose="05000000000000000000" pitchFamily="2" charset="2"/>
        <a:buChar char="§"/>
        <a:defRPr sz="2800" kern="1200">
          <a:solidFill>
            <a:schemeClr val="tx1"/>
          </a:solidFill>
          <a:latin typeface="Arial"/>
          <a:ea typeface="ＭＳ Ｐゴシック" charset="-128"/>
          <a:cs typeface="+mn-cs"/>
        </a:defRPr>
      </a:lvl2pPr>
      <a:lvl3pPr marL="1143000" indent="-228600" algn="l" defTabSz="457200" rtl="0" eaLnBrk="0" fontAlgn="base" hangingPunct="0">
        <a:spcBef>
          <a:spcPct val="20000"/>
        </a:spcBef>
        <a:spcAft>
          <a:spcPct val="0"/>
        </a:spcAft>
        <a:buClr>
          <a:srgbClr val="7F7F7F"/>
        </a:buClr>
        <a:buFont typeface="Arial" panose="020B0604020202020204" pitchFamily="34" charset="0"/>
        <a:buChar char="•"/>
        <a:defRPr sz="2400" kern="1200">
          <a:solidFill>
            <a:srgbClr val="7F7F7F"/>
          </a:solidFill>
          <a:latin typeface="Arial"/>
          <a:ea typeface="ＭＳ Ｐゴシック"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ＭＳ Ｐゴシック"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311" r:id="rId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defRPr>
      </a:lvl2pPr>
      <a:lvl3pPr algn="ctr" defTabSz="457200" rtl="0" eaLnBrk="0" fontAlgn="base" hangingPunct="0">
        <a:spcBef>
          <a:spcPct val="0"/>
        </a:spcBef>
        <a:spcAft>
          <a:spcPct val="0"/>
        </a:spcAft>
        <a:defRPr sz="4400">
          <a:solidFill>
            <a:schemeClr val="tx1"/>
          </a:solidFill>
          <a:latin typeface="Calibri" panose="020F0502020204030204" pitchFamily="34" charset="0"/>
        </a:defRPr>
      </a:lvl3pPr>
      <a:lvl4pPr algn="ctr" defTabSz="457200" rtl="0" eaLnBrk="0" fontAlgn="base" hangingPunct="0">
        <a:spcBef>
          <a:spcPct val="0"/>
        </a:spcBef>
        <a:spcAft>
          <a:spcPct val="0"/>
        </a:spcAft>
        <a:defRPr sz="4400">
          <a:solidFill>
            <a:schemeClr val="tx1"/>
          </a:solidFill>
          <a:latin typeface="Calibri" panose="020F0502020204030204" pitchFamily="34" charset="0"/>
        </a:defRPr>
      </a:lvl4pPr>
      <a:lvl5pPr algn="ctr" defTabSz="457200" rtl="0" eaLnBrk="0" fontAlgn="base" hangingPunct="0">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122" name="Image 7" descr="Fonds diapos-03.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Espace réservé du titre 1"/>
          <p:cNvSpPr>
            <a:spLocks noGrp="1"/>
          </p:cNvSpPr>
          <p:nvPr>
            <p:ph type="title"/>
          </p:nvPr>
        </p:nvSpPr>
        <p:spPr bwMode="auto">
          <a:xfrm>
            <a:off x="1676400" y="274638"/>
            <a:ext cx="7010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CA" altLang="fr-FR" smtClean="0"/>
              <a:t>Cliquez et modifiez le titre</a:t>
            </a:r>
            <a:endParaRPr lang="fr-FR" altLang="fr-FR" smtClean="0"/>
          </a:p>
        </p:txBody>
      </p:sp>
      <p:sp>
        <p:nvSpPr>
          <p:cNvPr id="5124" name="Espace réservé du texte 2"/>
          <p:cNvSpPr>
            <a:spLocks noGrp="1"/>
          </p:cNvSpPr>
          <p:nvPr>
            <p:ph type="body" idx="1"/>
          </p:nvPr>
        </p:nvSpPr>
        <p:spPr bwMode="auto">
          <a:xfrm>
            <a:off x="1676400" y="1600200"/>
            <a:ext cx="7010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CA" altLang="fr-FR" smtClean="0"/>
              <a:t>Cliquez pour modifier les styles du texte du masque</a:t>
            </a:r>
          </a:p>
          <a:p>
            <a:pPr lvl="1"/>
            <a:r>
              <a:rPr lang="fr-CA" altLang="fr-FR" smtClean="0"/>
              <a:t>Deuxième niveau</a:t>
            </a:r>
          </a:p>
          <a:p>
            <a:pPr lvl="2"/>
            <a:r>
              <a:rPr lang="fr-CA" altLang="fr-FR" smtClean="0"/>
              <a:t>Troisième niveau</a:t>
            </a:r>
          </a:p>
        </p:txBody>
      </p:sp>
      <p:sp>
        <p:nvSpPr>
          <p:cNvPr id="4" name="Espace réservé de la date 3"/>
          <p:cNvSpPr>
            <a:spLocks noGrp="1"/>
          </p:cNvSpPr>
          <p:nvPr>
            <p:ph type="dt" sz="half" idx="2"/>
          </p:nvPr>
        </p:nvSpPr>
        <p:spPr>
          <a:xfrm>
            <a:off x="457200" y="6492875"/>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Arial" charset="0"/>
                <a:ea typeface="ＭＳ Ｐゴシック" charset="-128"/>
              </a:defRPr>
            </a:lvl1pPr>
          </a:lstStyle>
          <a:p>
            <a:pPr>
              <a:defRPr/>
            </a:pPr>
            <a:fld id="{C38B1CBE-4F90-44AA-9AC8-51B0962A44A4}" type="datetime1">
              <a:rPr lang="fr-FR" altLang="fr-FR"/>
              <a:pPr>
                <a:defRPr/>
              </a:pPr>
              <a:t>17/12/2018</a:t>
            </a:fld>
            <a:endParaRPr lang="fr-FR" altLang="fr-FR"/>
          </a:p>
        </p:txBody>
      </p:sp>
      <p:sp>
        <p:nvSpPr>
          <p:cNvPr id="5" name="Espace réservé du pied de page 4"/>
          <p:cNvSpPr>
            <a:spLocks noGrp="1"/>
          </p:cNvSpPr>
          <p:nvPr>
            <p:ph type="ftr" sz="quarter" idx="3"/>
          </p:nvPr>
        </p:nvSpPr>
        <p:spPr>
          <a:xfrm>
            <a:off x="3124200" y="6492875"/>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Arial" charset="0"/>
                <a:ea typeface="ＭＳ Ｐゴシック" charset="-128"/>
              </a:defRPr>
            </a:lvl1pPr>
          </a:lstStyle>
          <a:p>
            <a:pPr>
              <a:defRPr/>
            </a:pPr>
            <a:endParaRPr lang="fr-FR" altLang="fr-FR"/>
          </a:p>
        </p:txBody>
      </p:sp>
      <p:sp>
        <p:nvSpPr>
          <p:cNvPr id="6" name="Espace réservé du numéro de diapositive 5"/>
          <p:cNvSpPr>
            <a:spLocks noGrp="1"/>
          </p:cNvSpPr>
          <p:nvPr>
            <p:ph type="sldNum" sz="quarter" idx="4"/>
          </p:nvPr>
        </p:nvSpPr>
        <p:spPr>
          <a:xfrm>
            <a:off x="6553200" y="6492875"/>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F16888E4-A55B-4154-AE15-646CF9AE5C61}" type="slidenum">
              <a:rPr lang="fr-FR" altLang="fr-FR"/>
              <a:pPr>
                <a:defRPr/>
              </a:pPr>
              <a:t>‹N°›</a:t>
            </a:fld>
            <a:endParaRPr lang="fr-FR" altLang="fr-FR"/>
          </a:p>
        </p:txBody>
      </p:sp>
    </p:spTree>
  </p:cSld>
  <p:clrMap bg1="lt1" tx1="dk1" bg2="lt2" tx2="dk2" accent1="accent1" accent2="accent2" accent3="accent3" accent4="accent4" accent5="accent5" accent6="accent6" hlink="hlink" folHlink="folHlink"/>
  <p:sldLayoutIdLst>
    <p:sldLayoutId id="2147484312" r:id="rId1"/>
    <p:sldLayoutId id="2147484322" r:id="rId2"/>
    <p:sldLayoutId id="2147484323" r:id="rId3"/>
    <p:sldLayoutId id="2147484324" r:id="rId4"/>
  </p:sldLayoutIdLst>
  <p:timing>
    <p:tnLst>
      <p:par>
        <p:cTn id="1" dur="indefinite" restart="never" nodeType="tmRoot"/>
      </p:par>
    </p:tnLst>
  </p:timing>
  <p:txStyles>
    <p:titleStyle>
      <a:lvl1pPr algn="l" defTabSz="457200" rtl="0" eaLnBrk="0" fontAlgn="base" hangingPunct="0">
        <a:spcBef>
          <a:spcPct val="0"/>
        </a:spcBef>
        <a:spcAft>
          <a:spcPct val="0"/>
        </a:spcAft>
        <a:defRPr sz="3600" kern="1200">
          <a:solidFill>
            <a:schemeClr val="tx1"/>
          </a:solidFill>
          <a:latin typeface="Arial"/>
          <a:ea typeface="ＭＳ Ｐゴシック" charset="-128"/>
          <a:cs typeface="ＭＳ Ｐゴシック" charset="-128"/>
        </a:defRPr>
      </a:lvl1pPr>
      <a:lvl2pPr algn="l"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2pPr>
      <a:lvl3pPr algn="l"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3pPr>
      <a:lvl4pPr algn="l"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4pPr>
      <a:lvl5pPr algn="l"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5pPr>
      <a:lvl6pPr marL="457200" algn="l"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6pPr>
      <a:lvl7pPr marL="914400" algn="l"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l"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l"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Clr>
          <a:schemeClr val="tx2"/>
        </a:buClr>
        <a:buFont typeface="Wingdings" panose="05000000000000000000" pitchFamily="2" charset="2"/>
        <a:buChar char="§"/>
        <a:defRPr sz="3200" kern="1200">
          <a:solidFill>
            <a:schemeClr val="tx1"/>
          </a:solidFill>
          <a:latin typeface="Arial"/>
          <a:ea typeface="ＭＳ Ｐゴシック" charset="-128"/>
          <a:cs typeface="ＭＳ Ｐゴシック" charset="-128"/>
        </a:defRPr>
      </a:lvl1pPr>
      <a:lvl2pPr marL="742950" indent="-285750" algn="l" defTabSz="457200" rtl="0" eaLnBrk="0" fontAlgn="base" hangingPunct="0">
        <a:spcBef>
          <a:spcPct val="20000"/>
        </a:spcBef>
        <a:spcAft>
          <a:spcPct val="0"/>
        </a:spcAft>
        <a:buClr>
          <a:srgbClr val="4BACC6"/>
        </a:buClr>
        <a:buFont typeface="Wingdings" panose="05000000000000000000" pitchFamily="2" charset="2"/>
        <a:buChar char="§"/>
        <a:defRPr sz="2800" kern="1200">
          <a:solidFill>
            <a:schemeClr val="tx1"/>
          </a:solidFill>
          <a:latin typeface="Arial"/>
          <a:ea typeface="ＭＳ Ｐゴシック" charset="-128"/>
          <a:cs typeface="+mn-cs"/>
        </a:defRPr>
      </a:lvl2pPr>
      <a:lvl3pPr marL="1143000" indent="-228600" algn="l" defTabSz="457200" rtl="0" eaLnBrk="0" fontAlgn="base" hangingPunct="0">
        <a:spcBef>
          <a:spcPct val="20000"/>
        </a:spcBef>
        <a:spcAft>
          <a:spcPct val="0"/>
        </a:spcAft>
        <a:buClr>
          <a:srgbClr val="7F7F7F"/>
        </a:buClr>
        <a:buFont typeface="Arial" panose="020B0604020202020204" pitchFamily="34" charset="0"/>
        <a:buChar char="•"/>
        <a:defRPr sz="2400" kern="1200">
          <a:solidFill>
            <a:srgbClr val="7F7F7F"/>
          </a:solidFill>
          <a:latin typeface="Arial"/>
          <a:ea typeface="ＭＳ Ｐゴシック"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ＭＳ Ｐゴシック"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Image 2" descr="Fonds diapos-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325" r:id="rId1"/>
  </p:sldLayoutIdLst>
  <p:timing>
    <p:tnLst>
      <p:par>
        <p:cTn id="1" dur="indefinite" restart="never" nodeType="tmRoot"/>
      </p:par>
    </p:tnLst>
  </p:timing>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Arial"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Arial"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Arial"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Arial"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170" name="Image 7" descr="Fonds diapos-0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Espace réservé du titre 1"/>
          <p:cNvSpPr>
            <a:spLocks noGrp="1"/>
          </p:cNvSpPr>
          <p:nvPr>
            <p:ph type="title"/>
          </p:nvPr>
        </p:nvSpPr>
        <p:spPr bwMode="auto">
          <a:xfrm>
            <a:off x="457200" y="1117600"/>
            <a:ext cx="82296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CA" altLang="fr-FR" smtClean="0"/>
              <a:t>Cliquez et modifiez le titre</a:t>
            </a:r>
            <a:endParaRPr lang="fr-FR" altLang="fr-FR" smtClean="0"/>
          </a:p>
        </p:txBody>
      </p:sp>
      <p:sp>
        <p:nvSpPr>
          <p:cNvPr id="7172" name="Espace réservé du texte 2"/>
          <p:cNvSpPr>
            <a:spLocks noGrp="1"/>
          </p:cNvSpPr>
          <p:nvPr>
            <p:ph type="body" idx="1"/>
          </p:nvPr>
        </p:nvSpPr>
        <p:spPr bwMode="auto">
          <a:xfrm>
            <a:off x="457200" y="2332038"/>
            <a:ext cx="8229600" cy="402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CA" altLang="fr-FR" smtClean="0"/>
              <a:t>Cliquez pour modifier les styles du texte du masque</a:t>
            </a:r>
          </a:p>
          <a:p>
            <a:pPr lvl="1"/>
            <a:r>
              <a:rPr lang="fr-CA" altLang="fr-FR" smtClean="0"/>
              <a:t>Deuxième niveau</a:t>
            </a:r>
          </a:p>
          <a:p>
            <a:pPr lvl="2"/>
            <a:r>
              <a:rPr lang="fr-CA" altLang="fr-FR" smtClean="0"/>
              <a:t>Troisième niveau</a:t>
            </a:r>
          </a:p>
        </p:txBody>
      </p:sp>
      <p:sp>
        <p:nvSpPr>
          <p:cNvPr id="4" name="Espace réservé de la date 3"/>
          <p:cNvSpPr>
            <a:spLocks noGrp="1"/>
          </p:cNvSpPr>
          <p:nvPr>
            <p:ph type="dt" sz="half" idx="2"/>
          </p:nvPr>
        </p:nvSpPr>
        <p:spPr>
          <a:xfrm>
            <a:off x="457200" y="6492875"/>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Arial" charset="0"/>
                <a:ea typeface="ＭＳ Ｐゴシック" charset="-128"/>
              </a:defRPr>
            </a:lvl1pPr>
          </a:lstStyle>
          <a:p>
            <a:pPr>
              <a:defRPr/>
            </a:pPr>
            <a:fld id="{E11BE1F1-F980-4598-A698-B0FCFFBDC975}" type="datetime1">
              <a:rPr lang="fr-FR" altLang="fr-FR"/>
              <a:pPr>
                <a:defRPr/>
              </a:pPr>
              <a:t>17/12/2018</a:t>
            </a:fld>
            <a:endParaRPr lang="fr-FR" altLang="fr-FR"/>
          </a:p>
        </p:txBody>
      </p:sp>
      <p:sp>
        <p:nvSpPr>
          <p:cNvPr id="5" name="Espace réservé du pied de page 4"/>
          <p:cNvSpPr>
            <a:spLocks noGrp="1"/>
          </p:cNvSpPr>
          <p:nvPr>
            <p:ph type="ftr" sz="quarter" idx="3"/>
          </p:nvPr>
        </p:nvSpPr>
        <p:spPr>
          <a:xfrm>
            <a:off x="3124200" y="6492875"/>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Arial" charset="0"/>
                <a:ea typeface="ＭＳ Ｐゴシック" charset="-128"/>
              </a:defRPr>
            </a:lvl1pPr>
          </a:lstStyle>
          <a:p>
            <a:pPr>
              <a:defRPr/>
            </a:pPr>
            <a:endParaRPr lang="fr-FR" altLang="fr-FR"/>
          </a:p>
        </p:txBody>
      </p:sp>
      <p:sp>
        <p:nvSpPr>
          <p:cNvPr id="6" name="Espace réservé du numéro de diapositive 5"/>
          <p:cNvSpPr>
            <a:spLocks noGrp="1"/>
          </p:cNvSpPr>
          <p:nvPr>
            <p:ph type="sldNum" sz="quarter" idx="4"/>
          </p:nvPr>
        </p:nvSpPr>
        <p:spPr>
          <a:xfrm>
            <a:off x="6553200" y="6492875"/>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6B431B7B-C92C-4A7B-957F-8549D3978E19}" type="slidenum">
              <a:rPr lang="fr-FR" altLang="fr-FR"/>
              <a:pPr>
                <a:defRPr/>
              </a:pPr>
              <a:t>‹N°›</a:t>
            </a:fld>
            <a:endParaRPr lang="fr-FR" altLang="fr-FR"/>
          </a:p>
        </p:txBody>
      </p:sp>
    </p:spTree>
  </p:cSld>
  <p:clrMap bg1="lt1" tx1="dk1" bg2="lt2" tx2="dk2" accent1="accent1" accent2="accent2" accent3="accent3" accent4="accent4" accent5="accent5" accent6="accent6" hlink="hlink" folHlink="folHlink"/>
  <p:sldLayoutIdLst>
    <p:sldLayoutId id="2147484313" r:id="rId1"/>
    <p:sldLayoutId id="2147484326" r:id="rId2"/>
  </p:sldLayoutIdLst>
  <p:txStyles>
    <p:titleStyle>
      <a:lvl1pPr algn="ctr" defTabSz="457200" rtl="0" eaLnBrk="0" fontAlgn="base" hangingPunct="0">
        <a:spcBef>
          <a:spcPct val="0"/>
        </a:spcBef>
        <a:spcAft>
          <a:spcPct val="0"/>
        </a:spcAft>
        <a:defRPr sz="3600" kern="1200">
          <a:solidFill>
            <a:schemeClr val="tx1"/>
          </a:solidFill>
          <a:latin typeface="Arial"/>
          <a:ea typeface="ＭＳ Ｐゴシック" charset="-128"/>
          <a:cs typeface="ＭＳ Ｐゴシック" charset="-128"/>
        </a:defRPr>
      </a:lvl1pPr>
      <a:lvl2pPr algn="ctr"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2pPr>
      <a:lvl3pPr algn="ctr"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3pPr>
      <a:lvl4pPr algn="ctr"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4pPr>
      <a:lvl5pPr algn="ctr"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Univers 55"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Univers 55"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Univers 55"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Univers 55"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Clr>
          <a:schemeClr val="tx2"/>
        </a:buClr>
        <a:buFont typeface="Wingdings" panose="05000000000000000000" pitchFamily="2" charset="2"/>
        <a:buChar char="§"/>
        <a:defRPr sz="3200" kern="1200">
          <a:solidFill>
            <a:schemeClr val="tx1"/>
          </a:solidFill>
          <a:latin typeface="Arial"/>
          <a:ea typeface="ＭＳ Ｐゴシック" charset="-128"/>
          <a:cs typeface="ＭＳ Ｐゴシック" charset="-128"/>
        </a:defRPr>
      </a:lvl1pPr>
      <a:lvl2pPr marL="742950" indent="-285750" algn="l" defTabSz="457200" rtl="0" eaLnBrk="0" fontAlgn="base" hangingPunct="0">
        <a:spcBef>
          <a:spcPct val="20000"/>
        </a:spcBef>
        <a:spcAft>
          <a:spcPct val="0"/>
        </a:spcAft>
        <a:buClr>
          <a:srgbClr val="4BACC6"/>
        </a:buClr>
        <a:buFont typeface="Wingdings" panose="05000000000000000000" pitchFamily="2" charset="2"/>
        <a:buChar char="§"/>
        <a:defRPr sz="2800" kern="1200">
          <a:solidFill>
            <a:schemeClr val="tx1"/>
          </a:solidFill>
          <a:latin typeface="Arial"/>
          <a:ea typeface="ＭＳ Ｐゴシック" charset="-128"/>
          <a:cs typeface="+mn-cs"/>
        </a:defRPr>
      </a:lvl2pPr>
      <a:lvl3pPr marL="1143000" indent="-228600" algn="l" defTabSz="457200" rtl="0" eaLnBrk="0" fontAlgn="base" hangingPunct="0">
        <a:spcBef>
          <a:spcPct val="20000"/>
        </a:spcBef>
        <a:spcAft>
          <a:spcPct val="0"/>
        </a:spcAft>
        <a:buClr>
          <a:srgbClr val="7F7F7F"/>
        </a:buClr>
        <a:buFont typeface="Arial" panose="020B0604020202020204" pitchFamily="34" charset="0"/>
        <a:buChar char="•"/>
        <a:defRPr sz="2400" kern="1200">
          <a:solidFill>
            <a:srgbClr val="7F7F7F"/>
          </a:solidFill>
          <a:latin typeface="Arial"/>
          <a:ea typeface="ＭＳ Ｐゴシック"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ＭＳ Ｐゴシック"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Image 7" descr="Fonds diapos-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Espace réservé du titre 1"/>
          <p:cNvSpPr>
            <a:spLocks noGrp="1"/>
          </p:cNvSpPr>
          <p:nvPr>
            <p:ph type="title"/>
          </p:nvPr>
        </p:nvSpPr>
        <p:spPr bwMode="auto">
          <a:xfrm>
            <a:off x="1676400" y="274638"/>
            <a:ext cx="7010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CA" altLang="fr-FR" smtClean="0"/>
              <a:t>Cliquez et modifiez le titre</a:t>
            </a:r>
            <a:endParaRPr lang="fr-FR" altLang="fr-FR" smtClean="0"/>
          </a:p>
        </p:txBody>
      </p:sp>
      <p:sp>
        <p:nvSpPr>
          <p:cNvPr id="8196" name="Espace réservé du texte 2"/>
          <p:cNvSpPr>
            <a:spLocks noGrp="1"/>
          </p:cNvSpPr>
          <p:nvPr>
            <p:ph type="body" idx="1"/>
          </p:nvPr>
        </p:nvSpPr>
        <p:spPr bwMode="auto">
          <a:xfrm>
            <a:off x="1676400" y="1600200"/>
            <a:ext cx="7010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CA" altLang="fr-FR" smtClean="0"/>
              <a:t>Cliquez pour modifier les styles du texte du masque</a:t>
            </a:r>
          </a:p>
          <a:p>
            <a:pPr lvl="1"/>
            <a:r>
              <a:rPr lang="fr-CA" altLang="fr-FR" smtClean="0"/>
              <a:t>Deuxième niveau</a:t>
            </a:r>
          </a:p>
          <a:p>
            <a:pPr lvl="2"/>
            <a:r>
              <a:rPr lang="fr-CA" altLang="fr-FR" smtClean="0"/>
              <a:t>Troisième niveau</a:t>
            </a:r>
          </a:p>
        </p:txBody>
      </p:sp>
      <p:sp>
        <p:nvSpPr>
          <p:cNvPr id="4" name="Espace réservé de la date 3"/>
          <p:cNvSpPr>
            <a:spLocks noGrp="1"/>
          </p:cNvSpPr>
          <p:nvPr>
            <p:ph type="dt" sz="half" idx="2"/>
          </p:nvPr>
        </p:nvSpPr>
        <p:spPr>
          <a:xfrm>
            <a:off x="457200" y="6492875"/>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Arial" charset="0"/>
                <a:ea typeface="ＭＳ Ｐゴシック" charset="-128"/>
              </a:defRPr>
            </a:lvl1pPr>
          </a:lstStyle>
          <a:p>
            <a:pPr>
              <a:defRPr/>
            </a:pPr>
            <a:fld id="{CAF9836D-9EAE-4576-92E6-16F6774E709A}" type="datetime1">
              <a:rPr lang="fr-FR" altLang="fr-FR"/>
              <a:pPr>
                <a:defRPr/>
              </a:pPr>
              <a:t>17/12/2018</a:t>
            </a:fld>
            <a:endParaRPr lang="fr-FR" altLang="fr-FR"/>
          </a:p>
        </p:txBody>
      </p:sp>
      <p:sp>
        <p:nvSpPr>
          <p:cNvPr id="5" name="Espace réservé du pied de page 4"/>
          <p:cNvSpPr>
            <a:spLocks noGrp="1"/>
          </p:cNvSpPr>
          <p:nvPr>
            <p:ph type="ftr" sz="quarter" idx="3"/>
          </p:nvPr>
        </p:nvSpPr>
        <p:spPr>
          <a:xfrm>
            <a:off x="3124200" y="6492875"/>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Arial" charset="0"/>
                <a:ea typeface="ＭＳ Ｐゴシック" charset="-128"/>
              </a:defRPr>
            </a:lvl1pPr>
          </a:lstStyle>
          <a:p>
            <a:pPr>
              <a:defRPr/>
            </a:pPr>
            <a:endParaRPr lang="fr-FR" altLang="fr-FR"/>
          </a:p>
        </p:txBody>
      </p:sp>
      <p:sp>
        <p:nvSpPr>
          <p:cNvPr id="6" name="Espace réservé du numéro de diapositive 5"/>
          <p:cNvSpPr>
            <a:spLocks noGrp="1"/>
          </p:cNvSpPr>
          <p:nvPr>
            <p:ph type="sldNum" sz="quarter" idx="4"/>
          </p:nvPr>
        </p:nvSpPr>
        <p:spPr>
          <a:xfrm>
            <a:off x="6553200" y="6492875"/>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AC41C0B5-80F9-4457-8769-61B8ACD1D624}" type="slidenum">
              <a:rPr lang="fr-FR" altLang="fr-FR"/>
              <a:pPr>
                <a:defRPr/>
              </a:pPr>
              <a:t>‹N°›</a:t>
            </a:fld>
            <a:endParaRPr lang="fr-FR" altLang="fr-FR"/>
          </a:p>
        </p:txBody>
      </p:sp>
    </p:spTree>
  </p:cSld>
  <p:clrMap bg1="lt1" tx1="dk1" bg2="lt2" tx2="dk2" accent1="accent1" accent2="accent2" accent3="accent3" accent4="accent4" accent5="accent5" accent6="accent6" hlink="hlink" folHlink="folHlink"/>
  <p:sldLayoutIdLst>
    <p:sldLayoutId id="2147484314" r:id="rId1"/>
  </p:sldLayoutIdLst>
  <p:txStyles>
    <p:titleStyle>
      <a:lvl1pPr algn="l" defTabSz="457200" rtl="0" eaLnBrk="0" fontAlgn="base" hangingPunct="0">
        <a:spcBef>
          <a:spcPct val="0"/>
        </a:spcBef>
        <a:spcAft>
          <a:spcPct val="0"/>
        </a:spcAft>
        <a:defRPr sz="3600" kern="1200">
          <a:solidFill>
            <a:schemeClr val="tx1"/>
          </a:solidFill>
          <a:latin typeface="Arial"/>
          <a:ea typeface="ＭＳ Ｐゴシック" charset="-128"/>
          <a:cs typeface="ＭＳ Ｐゴシック" charset="-128"/>
        </a:defRPr>
      </a:lvl1pPr>
      <a:lvl2pPr algn="l"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2pPr>
      <a:lvl3pPr algn="l"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3pPr>
      <a:lvl4pPr algn="l"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4pPr>
      <a:lvl5pPr algn="l"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5pPr>
      <a:lvl6pPr marL="457200" algn="l"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6pPr>
      <a:lvl7pPr marL="914400" algn="l"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l"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l"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Clr>
          <a:schemeClr val="tx2"/>
        </a:buClr>
        <a:buFont typeface="Wingdings" panose="05000000000000000000" pitchFamily="2" charset="2"/>
        <a:buChar char="§"/>
        <a:defRPr sz="3200" kern="1200">
          <a:solidFill>
            <a:schemeClr val="tx1"/>
          </a:solidFill>
          <a:latin typeface="Arial"/>
          <a:ea typeface="ＭＳ Ｐゴシック" charset="-128"/>
          <a:cs typeface="ＭＳ Ｐゴシック" charset="-128"/>
        </a:defRPr>
      </a:lvl1pPr>
      <a:lvl2pPr marL="742950" indent="-285750" algn="l" defTabSz="457200" rtl="0" eaLnBrk="0" fontAlgn="base" hangingPunct="0">
        <a:spcBef>
          <a:spcPct val="20000"/>
        </a:spcBef>
        <a:spcAft>
          <a:spcPct val="0"/>
        </a:spcAft>
        <a:buClr>
          <a:srgbClr val="4BACC6"/>
        </a:buClr>
        <a:buFont typeface="Wingdings" panose="05000000000000000000" pitchFamily="2" charset="2"/>
        <a:buChar char="§"/>
        <a:defRPr sz="2800" kern="1200">
          <a:solidFill>
            <a:schemeClr val="tx1"/>
          </a:solidFill>
          <a:latin typeface="Arial"/>
          <a:ea typeface="ＭＳ Ｐゴシック" charset="-128"/>
          <a:cs typeface="+mn-cs"/>
        </a:defRPr>
      </a:lvl2pPr>
      <a:lvl3pPr marL="1143000" indent="-228600" algn="l" defTabSz="457200" rtl="0" eaLnBrk="0" fontAlgn="base" hangingPunct="0">
        <a:spcBef>
          <a:spcPct val="20000"/>
        </a:spcBef>
        <a:spcAft>
          <a:spcPct val="0"/>
        </a:spcAft>
        <a:buClr>
          <a:srgbClr val="7F7F7F"/>
        </a:buClr>
        <a:buFont typeface="Arial" panose="020B0604020202020204" pitchFamily="34" charset="0"/>
        <a:buChar char="•"/>
        <a:defRPr sz="2400" kern="1200">
          <a:solidFill>
            <a:srgbClr val="7F7F7F"/>
          </a:solidFill>
          <a:latin typeface="Arial"/>
          <a:ea typeface="ＭＳ Ｐゴシック"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ＭＳ Ｐゴシック"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re 1"/>
          <p:cNvSpPr>
            <a:spLocks noGrp="1"/>
          </p:cNvSpPr>
          <p:nvPr>
            <p:ph type="title"/>
          </p:nvPr>
        </p:nvSpPr>
        <p:spPr>
          <a:xfrm>
            <a:off x="228600" y="1360488"/>
            <a:ext cx="8686800" cy="804862"/>
          </a:xfrm>
        </p:spPr>
        <p:txBody>
          <a:bodyPr anchor="t"/>
          <a:lstStyle/>
          <a:p>
            <a:pPr eaLnBrk="1" hangingPunct="1"/>
            <a:r>
              <a:rPr lang="en-CA" altLang="fr-FR" sz="3200" b="1" smtClean="0">
                <a:solidFill>
                  <a:srgbClr val="1F497D"/>
                </a:solidFill>
                <a:latin typeface="Arial" panose="020B0604020202020204" pitchFamily="34" charset="0"/>
                <a:ea typeface="ＭＳ Ｐゴシック" panose="020B0600070205080204" pitchFamily="34" charset="-128"/>
                <a:cs typeface="Arial" panose="020B0604020202020204" pitchFamily="34" charset="0"/>
              </a:rPr>
              <a:t>AGORA</a:t>
            </a:r>
            <a:endParaRPr lang="fr-CA" altLang="fr-FR" sz="3200" b="1" smtClean="0">
              <a:solidFill>
                <a:srgbClr val="1F497D"/>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23555" name="Titre 1"/>
          <p:cNvSpPr txBox="1">
            <a:spLocks/>
          </p:cNvSpPr>
          <p:nvPr/>
        </p:nvSpPr>
        <p:spPr bwMode="auto">
          <a:xfrm>
            <a:off x="123825" y="2470150"/>
            <a:ext cx="86868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Font typeface="Wingdings" panose="05000000000000000000" pitchFamily="2" charset="2"/>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4BACC6"/>
              </a:buClr>
              <a:buFont typeface="Wingdings" panose="05000000000000000000" pitchFamily="2" charset="2"/>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7F7F7F"/>
              </a:buClr>
              <a:buFont typeface="Arial" panose="020B0604020202020204" pitchFamily="34" charset="0"/>
              <a:buChar char="•"/>
              <a:defRPr sz="2400">
                <a:solidFill>
                  <a:srgbClr val="7F7F7F"/>
                </a:solidFill>
                <a:latin typeface="Arial" panose="020B060402020202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ClrTx/>
              <a:buFontTx/>
              <a:buNone/>
            </a:pPr>
            <a:r>
              <a:rPr lang="en-CA" altLang="fr-FR" sz="2400" b="1" dirty="0" smtClean="0">
                <a:cs typeface="Arial" panose="020B0604020202020204" pitchFamily="34" charset="0"/>
              </a:rPr>
              <a:t>Capsule </a:t>
            </a:r>
          </a:p>
          <a:p>
            <a:pPr algn="ctr" eaLnBrk="1" hangingPunct="1">
              <a:spcBef>
                <a:spcPct val="0"/>
              </a:spcBef>
              <a:buClrTx/>
              <a:buFontTx/>
              <a:buNone/>
            </a:pPr>
            <a:r>
              <a:rPr lang="en-CA" altLang="fr-FR" sz="2400" b="1" dirty="0" smtClean="0">
                <a:cs typeface="Arial" panose="020B0604020202020204" pitchFamily="34" charset="0"/>
              </a:rPr>
              <a:t>Le code principal</a:t>
            </a:r>
            <a:endParaRPr lang="en-CA" altLang="fr-FR" sz="2400" b="1" dirty="0">
              <a:cs typeface="Arial" panose="020B0604020202020204"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re 1"/>
          <p:cNvSpPr>
            <a:spLocks noGrp="1"/>
          </p:cNvSpPr>
          <p:nvPr>
            <p:ph type="title"/>
          </p:nvPr>
        </p:nvSpPr>
        <p:spPr/>
        <p:txBody>
          <a:bodyPr/>
          <a:lstStyle/>
          <a:p>
            <a:r>
              <a:rPr lang="fr-CA" altLang="fr-FR" smtClean="0">
                <a:latin typeface="Arial" panose="020B0604020202020204" pitchFamily="34" charset="0"/>
                <a:ea typeface="ＭＳ Ｐゴシック" panose="020B0600070205080204" pitchFamily="34" charset="-128"/>
                <a:cs typeface="Arial" panose="020B0604020202020204" pitchFamily="34" charset="0"/>
              </a:rPr>
              <a:t>Code principal</a:t>
            </a:r>
          </a:p>
        </p:txBody>
      </p:sp>
      <p:sp>
        <p:nvSpPr>
          <p:cNvPr id="24579" name="Espace réservé du contenu 2"/>
          <p:cNvSpPr>
            <a:spLocks noGrp="1"/>
          </p:cNvSpPr>
          <p:nvPr>
            <p:ph sz="half" idx="1"/>
          </p:nvPr>
        </p:nvSpPr>
        <p:spPr>
          <a:xfrm>
            <a:off x="457200" y="2514600"/>
            <a:ext cx="4038600" cy="3841750"/>
          </a:xfrm>
        </p:spPr>
        <p:txBody>
          <a:bodyPr/>
          <a:lstStyle/>
          <a:p>
            <a:pPr>
              <a:buFont typeface="Wingdings" panose="05000000000000000000" pitchFamily="2" charset="2"/>
              <a:buChar char="v"/>
            </a:pPr>
            <a:r>
              <a:rPr lang="fr-CA" altLang="fr-FR" sz="2000" dirty="0" smtClean="0">
                <a:latin typeface="Arial" panose="020B0604020202020204" pitchFamily="34" charset="0"/>
                <a:ea typeface="ＭＳ Ｐゴシック" panose="020B0600070205080204" pitchFamily="34" charset="-128"/>
              </a:rPr>
              <a:t>Code principal = Unité administrative (UA) = Regroupement d’employé(es) sous l’autorité d’un même supérieur hiérarchique.</a:t>
            </a:r>
          </a:p>
          <a:p>
            <a:pPr>
              <a:buFont typeface="Wingdings" panose="05000000000000000000" pitchFamily="2" charset="2"/>
              <a:buChar char="v"/>
            </a:pPr>
            <a:r>
              <a:rPr lang="fr-CA" altLang="fr-FR" sz="2000" dirty="0" smtClean="0">
                <a:latin typeface="Arial" panose="020B0604020202020204" pitchFamily="34" charset="0"/>
                <a:ea typeface="ＭＳ Ｐゴシック" panose="020B0600070205080204" pitchFamily="34" charset="-128"/>
              </a:rPr>
              <a:t>L’UA apparaît dans la fiche </a:t>
            </a:r>
            <a:r>
              <a:rPr lang="fr-CA" altLang="fr-FR" sz="2000" dirty="0" err="1" smtClean="0">
                <a:latin typeface="Arial" panose="020B0604020202020204" pitchFamily="34" charset="0"/>
                <a:ea typeface="ＭＳ Ｐゴシック" panose="020B0600070205080204" pitchFamily="34" charset="-128"/>
              </a:rPr>
              <a:t>Logibec</a:t>
            </a:r>
            <a:r>
              <a:rPr lang="fr-CA" altLang="fr-FR" sz="2000" dirty="0" smtClean="0">
                <a:latin typeface="Arial" panose="020B0604020202020204" pitchFamily="34" charset="0"/>
                <a:ea typeface="ＭＳ Ｐゴシック" panose="020B0600070205080204" pitchFamily="34" charset="-128"/>
              </a:rPr>
              <a:t> de l’employé (en haut, dans le champ </a:t>
            </a:r>
            <a:r>
              <a:rPr lang="fr-CA" altLang="fr-FR" sz="2000" dirty="0" err="1" smtClean="0">
                <a:latin typeface="Arial" panose="020B0604020202020204" pitchFamily="34" charset="0"/>
                <a:ea typeface="ＭＳ Ｐゴシック" panose="020B0600070205080204" pitchFamily="34" charset="-128"/>
              </a:rPr>
              <a:t>Dépt</a:t>
            </a:r>
            <a:r>
              <a:rPr lang="fr-CA" altLang="fr-FR" sz="2000" dirty="0" smtClean="0">
                <a:latin typeface="Arial" panose="020B0604020202020204" pitchFamily="34" charset="0"/>
                <a:ea typeface="ＭＳ Ｐゴシック" panose="020B0600070205080204" pitchFamily="34" charset="-128"/>
              </a:rPr>
              <a:t>).</a:t>
            </a:r>
          </a:p>
        </p:txBody>
      </p:sp>
      <p:sp>
        <p:nvSpPr>
          <p:cNvPr id="24580" name="Espace réservé du contenu 3"/>
          <p:cNvSpPr>
            <a:spLocks noGrp="1"/>
          </p:cNvSpPr>
          <p:nvPr>
            <p:ph sz="half" idx="2"/>
          </p:nvPr>
        </p:nvSpPr>
        <p:spPr>
          <a:xfrm>
            <a:off x="4648200" y="2514600"/>
            <a:ext cx="4038600" cy="3841750"/>
          </a:xfrm>
        </p:spPr>
        <p:txBody>
          <a:bodyPr/>
          <a:lstStyle/>
          <a:p>
            <a:pPr>
              <a:buFont typeface="Wingdings" panose="05000000000000000000" pitchFamily="2" charset="2"/>
              <a:buChar char="v"/>
            </a:pPr>
            <a:r>
              <a:rPr lang="fr-CA" altLang="fr-FR" sz="2000" dirty="0" smtClean="0">
                <a:latin typeface="Arial" panose="020B0604020202020204" pitchFamily="34" charset="0"/>
                <a:ea typeface="ＭＳ Ｐゴシック" panose="020B0600070205080204" pitchFamily="34" charset="-128"/>
              </a:rPr>
              <a:t>Au CHU, l’UA = un budget du supérieur hiérarchique. </a:t>
            </a:r>
          </a:p>
          <a:p>
            <a:pPr>
              <a:buFont typeface="Wingdings" panose="05000000000000000000" pitchFamily="2" charset="2"/>
              <a:buChar char="v"/>
            </a:pPr>
            <a:r>
              <a:rPr lang="fr-CA" altLang="fr-FR" sz="2000" dirty="0" smtClean="0">
                <a:latin typeface="Arial" panose="020B0604020202020204" pitchFamily="34" charset="0"/>
                <a:ea typeface="ＭＳ Ｐゴシック" panose="020B0600070205080204" pitchFamily="34" charset="-128"/>
              </a:rPr>
              <a:t>Seuls les référents RH, agents de gestion financière et gestionnaires ayant accès à ce budget pourront approuver les feuilles de temps de l’employé. </a:t>
            </a:r>
          </a:p>
        </p:txBody>
      </p:sp>
      <p:pic>
        <p:nvPicPr>
          <p:cNvPr id="2" name="Image 1"/>
          <p:cNvPicPr>
            <a:picLocks noChangeAspect="1"/>
          </p:cNvPicPr>
          <p:nvPr/>
        </p:nvPicPr>
        <p:blipFill>
          <a:blip r:embed="rId2"/>
          <a:stretch>
            <a:fillRect/>
          </a:stretch>
        </p:blipFill>
        <p:spPr>
          <a:xfrm>
            <a:off x="0" y="5547214"/>
            <a:ext cx="9144000" cy="243103"/>
          </a:xfrm>
          <a:prstGeom prst="rect">
            <a:avLst/>
          </a:prstGeom>
        </p:spPr>
      </p:pic>
    </p:spTree>
    <p:extLst>
      <p:ext uri="{BB962C8B-B14F-4D97-AF65-F5344CB8AC3E}">
        <p14:creationId xmlns:p14="http://schemas.microsoft.com/office/powerpoint/2010/main" val="7657845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re 1"/>
          <p:cNvSpPr>
            <a:spLocks noGrp="1"/>
          </p:cNvSpPr>
          <p:nvPr>
            <p:ph type="title"/>
          </p:nvPr>
        </p:nvSpPr>
        <p:spPr>
          <a:xfrm>
            <a:off x="457200" y="1193800"/>
            <a:ext cx="8229600" cy="773113"/>
          </a:xfrm>
        </p:spPr>
        <p:txBody>
          <a:bodyPr/>
          <a:lstStyle/>
          <a:p>
            <a:r>
              <a:rPr lang="fr-CA" altLang="fr-FR" dirty="0" smtClean="0">
                <a:latin typeface="Arial" panose="020B0604020202020204" pitchFamily="34" charset="0"/>
                <a:ea typeface="ＭＳ Ｐゴシック" panose="020B0600070205080204" pitchFamily="34" charset="-128"/>
                <a:cs typeface="Arial" panose="020B0604020202020204" pitchFamily="34" charset="0"/>
              </a:rPr>
              <a:t>Comment choisir son code principal?</a:t>
            </a:r>
          </a:p>
        </p:txBody>
      </p:sp>
      <p:sp>
        <p:nvSpPr>
          <p:cNvPr id="49155" name="ZoneTexte 5"/>
          <p:cNvSpPr txBox="1">
            <a:spLocks noChangeArrowheads="1"/>
          </p:cNvSpPr>
          <p:nvPr/>
        </p:nvSpPr>
        <p:spPr bwMode="auto">
          <a:xfrm>
            <a:off x="357188" y="2393950"/>
            <a:ext cx="8169275"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lr>
                <a:schemeClr val="tx2"/>
              </a:buClr>
              <a:buFont typeface="Wingdings" panose="05000000000000000000" pitchFamily="2" charset="2"/>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4BACC6"/>
              </a:buClr>
              <a:buFont typeface="Wingdings" panose="05000000000000000000" pitchFamily="2" charset="2"/>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7F7F7F"/>
              </a:buClr>
              <a:buFont typeface="Arial" panose="020B0604020202020204" pitchFamily="34" charset="0"/>
              <a:buChar char="•"/>
              <a:defRPr sz="2400">
                <a:solidFill>
                  <a:srgbClr val="7F7F7F"/>
                </a:solidFill>
                <a:latin typeface="Arial" panose="020B060402020202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ClrTx/>
              <a:buFont typeface="Wingdings" panose="05000000000000000000" pitchFamily="2" charset="2"/>
              <a:buChar char="v"/>
            </a:pPr>
            <a:r>
              <a:rPr lang="fr-CA" altLang="fr-FR" sz="1800" dirty="0"/>
              <a:t>Critère 1: Responsable hiérarchique. Si un employé est payé à partir des budgets de plusieurs chercheurs, le code principal devrait correspondre à un budget de son supérieur </a:t>
            </a:r>
            <a:r>
              <a:rPr lang="fr-CA" altLang="fr-FR" sz="1800" dirty="0" smtClean="0"/>
              <a:t>hiérarchique, afin que le système conserve le bon lien Supérieur-Employé. </a:t>
            </a:r>
            <a:endParaRPr lang="fr-CA" altLang="fr-FR" sz="1800" dirty="0"/>
          </a:p>
          <a:p>
            <a:pPr eaLnBrk="1" hangingPunct="1">
              <a:spcBef>
                <a:spcPct val="0"/>
              </a:spcBef>
              <a:buClrTx/>
              <a:buFont typeface="Wingdings" panose="05000000000000000000" pitchFamily="2" charset="2"/>
              <a:buChar char="v"/>
            </a:pPr>
            <a:r>
              <a:rPr lang="fr-CA" altLang="fr-FR" sz="1800" dirty="0" smtClean="0"/>
              <a:t>Critère 2: </a:t>
            </a:r>
            <a:r>
              <a:rPr lang="fr-CA" altLang="fr-FR" sz="1800" dirty="0"/>
              <a:t>Équipe administrative ayant accès au budget/code principal. Seule l’équipe administrative ayant accès au code principal pourra approuver les feuille de temps de </a:t>
            </a:r>
            <a:r>
              <a:rPr lang="fr-CA" altLang="fr-FR" sz="1800" dirty="0" smtClean="0"/>
              <a:t>l’employé (va avec le critère 1). </a:t>
            </a:r>
            <a:endParaRPr lang="fr-CA" altLang="fr-FR" sz="1800" dirty="0"/>
          </a:p>
          <a:p>
            <a:pPr eaLnBrk="1" hangingPunct="1">
              <a:spcBef>
                <a:spcPct val="0"/>
              </a:spcBef>
              <a:buClrTx/>
              <a:buFont typeface="Wingdings" panose="05000000000000000000" pitchFamily="2" charset="2"/>
              <a:buChar char="v"/>
            </a:pPr>
            <a:r>
              <a:rPr lang="fr-CA" altLang="fr-FR" sz="1800" dirty="0" smtClean="0"/>
              <a:t>Critère 3: </a:t>
            </a:r>
            <a:r>
              <a:rPr lang="fr-CA" altLang="fr-FR" sz="1800" dirty="0"/>
              <a:t>Date de fermeture du budget. Si le budget doit fermer, il faudrait éviter de le désigner comme code principal. </a:t>
            </a:r>
          </a:p>
          <a:p>
            <a:pPr eaLnBrk="1" hangingPunct="1">
              <a:spcBef>
                <a:spcPct val="0"/>
              </a:spcBef>
              <a:buClrTx/>
              <a:buFont typeface="Wingdings" panose="05000000000000000000" pitchFamily="2" charset="2"/>
              <a:buChar char="v"/>
            </a:pPr>
            <a:r>
              <a:rPr lang="fr-CA" altLang="fr-FR" sz="1800" dirty="0"/>
              <a:t>Critère </a:t>
            </a:r>
            <a:r>
              <a:rPr lang="fr-CA" altLang="fr-FR" sz="1800" dirty="0" smtClean="0"/>
              <a:t>4: </a:t>
            </a:r>
            <a:r>
              <a:rPr lang="fr-CA" altLang="fr-FR" sz="1800" dirty="0"/>
              <a:t>% du salaire passant sur le budget. Dans la plupart des cas et par </a:t>
            </a:r>
            <a:r>
              <a:rPr lang="fr-CA" altLang="fr-FR" sz="1800" dirty="0" smtClean="0"/>
              <a:t>souci </a:t>
            </a:r>
            <a:r>
              <a:rPr lang="fr-CA" altLang="fr-FR" sz="1800" dirty="0"/>
              <a:t>de facilité, le code principal correspond au budget sur lequel passe la majorité du salaire. </a:t>
            </a:r>
          </a:p>
          <a:p>
            <a:pPr eaLnBrk="1" hangingPunct="1">
              <a:spcBef>
                <a:spcPct val="0"/>
              </a:spcBef>
              <a:buClrTx/>
              <a:buFont typeface="Wingdings" panose="05000000000000000000" pitchFamily="2" charset="2"/>
              <a:buChar char="v"/>
            </a:pPr>
            <a:endParaRPr lang="fr-CA" altLang="fr-FR" sz="1800" dirty="0"/>
          </a:p>
        </p:txBody>
      </p:sp>
    </p:spTree>
    <p:extLst>
      <p:ext uri="{BB962C8B-B14F-4D97-AF65-F5344CB8AC3E}">
        <p14:creationId xmlns:p14="http://schemas.microsoft.com/office/powerpoint/2010/main" val="31565997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re 1"/>
          <p:cNvSpPr>
            <a:spLocks noGrp="1"/>
          </p:cNvSpPr>
          <p:nvPr>
            <p:ph type="title"/>
          </p:nvPr>
        </p:nvSpPr>
        <p:spPr/>
        <p:txBody>
          <a:bodyPr/>
          <a:lstStyle/>
          <a:p>
            <a:r>
              <a:rPr lang="fr-CA" altLang="fr-FR" smtClean="0">
                <a:latin typeface="Arial" panose="020B0604020202020204" pitchFamily="34" charset="0"/>
                <a:ea typeface="ＭＳ Ｐゴシック" panose="020B0600070205080204" pitchFamily="34" charset="-128"/>
                <a:cs typeface="Arial" panose="020B0604020202020204" pitchFamily="34" charset="0"/>
              </a:rPr>
              <a:t>Code principal</a:t>
            </a:r>
          </a:p>
        </p:txBody>
      </p:sp>
      <p:sp>
        <p:nvSpPr>
          <p:cNvPr id="24580" name="Espace réservé du contenu 3"/>
          <p:cNvSpPr>
            <a:spLocks noGrp="1"/>
          </p:cNvSpPr>
          <p:nvPr>
            <p:ph sz="half" idx="2"/>
          </p:nvPr>
        </p:nvSpPr>
        <p:spPr>
          <a:xfrm>
            <a:off x="544530" y="2514600"/>
            <a:ext cx="8142270" cy="3841750"/>
          </a:xfrm>
        </p:spPr>
        <p:txBody>
          <a:bodyPr/>
          <a:lstStyle/>
          <a:p>
            <a:pPr>
              <a:buFont typeface="Wingdings" panose="05000000000000000000" pitchFamily="2" charset="2"/>
              <a:buChar char="v"/>
            </a:pPr>
            <a:r>
              <a:rPr lang="fr-CA" altLang="fr-FR" sz="2000" dirty="0" smtClean="0">
                <a:latin typeface="Arial" panose="020B0604020202020204" pitchFamily="34" charset="0"/>
                <a:ea typeface="ＭＳ Ｐゴシック" panose="020B0600070205080204" pitchFamily="34" charset="-128"/>
              </a:rPr>
              <a:t>S’il n’y a pas de répartition automatique installée et que l’employé ne code pas son temps, le salaire passera sur le code principal.</a:t>
            </a:r>
          </a:p>
          <a:p>
            <a:pPr>
              <a:buFont typeface="Wingdings" panose="05000000000000000000" pitchFamily="2" charset="2"/>
              <a:buChar char="v"/>
            </a:pPr>
            <a:endParaRPr lang="fr-CA" altLang="fr-FR" sz="2000" dirty="0" smtClean="0">
              <a:latin typeface="Arial" panose="020B0604020202020204" pitchFamily="34" charset="0"/>
              <a:ea typeface="ＭＳ Ｐゴシック" panose="020B0600070205080204" pitchFamily="34" charset="-128"/>
            </a:endParaRPr>
          </a:p>
          <a:p>
            <a:pPr>
              <a:buFont typeface="Wingdings" panose="05000000000000000000" pitchFamily="2" charset="2"/>
              <a:buChar char="v"/>
            </a:pPr>
            <a:r>
              <a:rPr lang="fr-CA" altLang="fr-FR" sz="2000" dirty="0" smtClean="0">
                <a:latin typeface="Arial" panose="020B0604020202020204" pitchFamily="34" charset="0"/>
                <a:ea typeface="ＭＳ Ｐゴシック" panose="020B0600070205080204" pitchFamily="34" charset="-128"/>
              </a:rPr>
              <a:t>Le code principal n’est pas forcément le budget sur lequel passe la majorité du salaire de l’employé.  </a:t>
            </a:r>
          </a:p>
          <a:p>
            <a:pPr>
              <a:buFont typeface="Wingdings" panose="05000000000000000000" pitchFamily="2" charset="2"/>
              <a:buChar char="v"/>
            </a:pPr>
            <a:endParaRPr lang="fr-CA" altLang="fr-FR" sz="2000" dirty="0">
              <a:latin typeface="Arial" panose="020B0604020202020204" pitchFamily="34" charset="0"/>
              <a:ea typeface="ＭＳ Ｐゴシック" panose="020B0600070205080204" pitchFamily="34" charset="-128"/>
            </a:endParaRPr>
          </a:p>
          <a:p>
            <a:pPr>
              <a:buFont typeface="Wingdings" panose="05000000000000000000" pitchFamily="2" charset="2"/>
              <a:buChar char="v"/>
            </a:pPr>
            <a:endParaRPr lang="fr-CA" altLang="fr-FR" sz="2000" dirty="0" smtClean="0">
              <a:latin typeface="Arial" panose="020B0604020202020204" pitchFamily="34" charset="0"/>
              <a:ea typeface="ＭＳ Ｐゴシック" panose="020B0600070205080204" pitchFamily="34" charset="-128"/>
            </a:endParaRPr>
          </a:p>
          <a:p>
            <a:pPr>
              <a:buFont typeface="Wingdings" panose="05000000000000000000" pitchFamily="2" charset="2"/>
              <a:buChar char="v"/>
            </a:pPr>
            <a:endParaRPr lang="fr-CA" altLang="fr-FR" sz="2000"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951645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re 1"/>
          <p:cNvSpPr>
            <a:spLocks noGrp="1"/>
          </p:cNvSpPr>
          <p:nvPr>
            <p:ph type="title"/>
          </p:nvPr>
        </p:nvSpPr>
        <p:spPr/>
        <p:txBody>
          <a:bodyPr/>
          <a:lstStyle/>
          <a:p>
            <a:r>
              <a:rPr lang="fr-CA" altLang="fr-FR" smtClean="0">
                <a:latin typeface="Arial" panose="020B0604020202020204" pitchFamily="34" charset="0"/>
                <a:ea typeface="ＭＳ Ｐゴシック" panose="020B0600070205080204" pitchFamily="34" charset="-128"/>
                <a:cs typeface="Arial" panose="020B0604020202020204" pitchFamily="34" charset="0"/>
              </a:rPr>
              <a:t>Code principal</a:t>
            </a:r>
          </a:p>
        </p:txBody>
      </p:sp>
      <p:sp>
        <p:nvSpPr>
          <p:cNvPr id="24580" name="Espace réservé du contenu 3"/>
          <p:cNvSpPr>
            <a:spLocks noGrp="1"/>
          </p:cNvSpPr>
          <p:nvPr>
            <p:ph sz="half" idx="2"/>
          </p:nvPr>
        </p:nvSpPr>
        <p:spPr>
          <a:xfrm>
            <a:off x="544530" y="2514600"/>
            <a:ext cx="8142270" cy="3841750"/>
          </a:xfrm>
        </p:spPr>
        <p:txBody>
          <a:bodyPr/>
          <a:lstStyle/>
          <a:p>
            <a:pPr>
              <a:buFont typeface="Wingdings" panose="05000000000000000000" pitchFamily="2" charset="2"/>
              <a:buChar char="v"/>
            </a:pPr>
            <a:r>
              <a:rPr lang="fr-CA" altLang="fr-FR" sz="2000" dirty="0">
                <a:latin typeface="Arial" panose="020B0604020202020204" pitchFamily="34" charset="0"/>
                <a:ea typeface="ＭＳ Ｐゴシック" panose="020B0600070205080204" pitchFamily="34" charset="-128"/>
              </a:rPr>
              <a:t>Ce n’est pas possible pour un employé d’avoir deux ou plusieurs codes principaux en même temps. Si un employé travaille pour plusieurs chercheurs, il n’aura qu’un seul code principal. Les équipes administratives doivent se coordonner afin d’indiquer le même code principal sur toutes les DP. </a:t>
            </a:r>
          </a:p>
          <a:p>
            <a:pPr>
              <a:buFont typeface="Wingdings" panose="05000000000000000000" pitchFamily="2" charset="2"/>
              <a:buChar char="v"/>
            </a:pPr>
            <a:endParaRPr lang="fr-CA" altLang="fr-FR" sz="2000" dirty="0" smtClean="0">
              <a:latin typeface="Arial" panose="020B0604020202020204" pitchFamily="34" charset="0"/>
              <a:ea typeface="ＭＳ Ｐゴシック" panose="020B0600070205080204" pitchFamily="34" charset="-128"/>
            </a:endParaRPr>
          </a:p>
          <a:p>
            <a:pPr>
              <a:buFont typeface="Wingdings" panose="05000000000000000000" pitchFamily="2" charset="2"/>
              <a:buChar char="v"/>
            </a:pPr>
            <a:r>
              <a:rPr lang="fr-CA" altLang="fr-FR" sz="2000" dirty="0" smtClean="0">
                <a:latin typeface="Arial" panose="020B0604020202020204" pitchFamily="34" charset="0"/>
                <a:ea typeface="ＭＳ Ｐゴシック" panose="020B0600070205080204" pitchFamily="34" charset="-128"/>
              </a:rPr>
              <a:t>Le code principal sert dans l’analyse des banques de vacances. Lors de cette analyse, le service RH identifie le solde de vacances à prendre pour chaque employé et envoie l’information à son supérieur hiérarchique en se basant sur le code principal. </a:t>
            </a:r>
          </a:p>
        </p:txBody>
      </p:sp>
    </p:spTree>
    <p:extLst>
      <p:ext uri="{BB962C8B-B14F-4D97-AF65-F5344CB8AC3E}">
        <p14:creationId xmlns:p14="http://schemas.microsoft.com/office/powerpoint/2010/main" val="2042644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re 1"/>
          <p:cNvSpPr>
            <a:spLocks noGrp="1"/>
          </p:cNvSpPr>
          <p:nvPr>
            <p:ph type="title"/>
          </p:nvPr>
        </p:nvSpPr>
        <p:spPr/>
        <p:txBody>
          <a:bodyPr/>
          <a:lstStyle/>
          <a:p>
            <a:r>
              <a:rPr lang="fr-CA" altLang="fr-FR" dirty="0" smtClean="0">
                <a:latin typeface="Arial" panose="020B0604020202020204" pitchFamily="34" charset="0"/>
                <a:ea typeface="ＭＳ Ｐゴシック" panose="020B0600070205080204" pitchFamily="34" charset="-128"/>
                <a:cs typeface="Arial" panose="020B0604020202020204" pitchFamily="34" charset="0"/>
              </a:rPr>
              <a:t>Amendement et renouvellement</a:t>
            </a:r>
          </a:p>
        </p:txBody>
      </p:sp>
      <p:sp>
        <p:nvSpPr>
          <p:cNvPr id="3" name="Espace réservé du contenu 2"/>
          <p:cNvSpPr>
            <a:spLocks noGrp="1"/>
          </p:cNvSpPr>
          <p:nvPr>
            <p:ph sz="half" idx="1"/>
          </p:nvPr>
        </p:nvSpPr>
        <p:spPr>
          <a:xfrm>
            <a:off x="457200" y="2514600"/>
            <a:ext cx="8042275" cy="3276600"/>
          </a:xfrm>
        </p:spPr>
        <p:txBody>
          <a:bodyPr/>
          <a:lstStyle/>
          <a:p>
            <a:pPr>
              <a:buFont typeface="Wingdings" panose="05000000000000000000" pitchFamily="2" charset="2"/>
              <a:buChar char="v"/>
              <a:defRPr/>
            </a:pPr>
            <a:r>
              <a:rPr lang="fr-CA" sz="2000" dirty="0" smtClean="0"/>
              <a:t>S’il y a un changement de code principal, cela apparaitra sur le sommaire de changement de l’amendement ou du renouvellement. </a:t>
            </a:r>
          </a:p>
          <a:p>
            <a:pPr>
              <a:buFont typeface="Wingdings" panose="05000000000000000000" pitchFamily="2" charset="2"/>
              <a:buChar char="v"/>
              <a:defRPr/>
            </a:pPr>
            <a:r>
              <a:rPr lang="fr-CA" sz="2000" dirty="0" smtClean="0"/>
              <a:t>La date de changement sera: </a:t>
            </a:r>
          </a:p>
          <a:p>
            <a:pPr lvl="1">
              <a:buFont typeface="Wingdings" panose="05000000000000000000" pitchFamily="2" charset="2"/>
              <a:buChar char="v"/>
              <a:defRPr/>
            </a:pPr>
            <a:r>
              <a:rPr lang="fr-CA" sz="1600" dirty="0"/>
              <a:t>L</a:t>
            </a:r>
            <a:r>
              <a:rPr lang="fr-CA" sz="1600" dirty="0" smtClean="0"/>
              <a:t>a date effective dans le cas d’un amendement;</a:t>
            </a:r>
          </a:p>
          <a:p>
            <a:pPr lvl="1">
              <a:buFont typeface="Wingdings" panose="05000000000000000000" pitchFamily="2" charset="2"/>
              <a:buChar char="v"/>
              <a:defRPr/>
            </a:pPr>
            <a:r>
              <a:rPr lang="fr-CA" sz="1600" dirty="0" smtClean="0"/>
              <a:t>La date de début du renouvellement dans le cas d’un renouvellement. </a:t>
            </a:r>
          </a:p>
          <a:p>
            <a:pPr>
              <a:buFont typeface="Wingdings" panose="05000000000000000000" pitchFamily="2" charset="2"/>
              <a:buChar char="v"/>
              <a:defRPr/>
            </a:pPr>
            <a:r>
              <a:rPr lang="fr-CA" sz="2000" dirty="0" smtClean="0"/>
              <a:t>Qu’il y ait un changement ou pas, la situation sur le </a:t>
            </a:r>
            <a:r>
              <a:rPr lang="fr-CA" sz="2000" smtClean="0"/>
              <a:t>code principal </a:t>
            </a:r>
            <a:r>
              <a:rPr lang="fr-CA" sz="2000" dirty="0" smtClean="0"/>
              <a:t>est toujours disponible sur la seconde page du document. </a:t>
            </a:r>
            <a:endParaRPr lang="fr-CA" sz="2800" dirty="0"/>
          </a:p>
          <a:p>
            <a:pPr marL="0" indent="0">
              <a:buFont typeface="Wingdings" panose="05000000000000000000" pitchFamily="2" charset="2"/>
              <a:buNone/>
              <a:defRPr/>
            </a:pPr>
            <a:endParaRPr lang="fr-CA" dirty="0"/>
          </a:p>
        </p:txBody>
      </p:sp>
    </p:spTree>
    <p:extLst>
      <p:ext uri="{BB962C8B-B14F-4D97-AF65-F5344CB8AC3E}">
        <p14:creationId xmlns:p14="http://schemas.microsoft.com/office/powerpoint/2010/main" val="4189222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re 1"/>
          <p:cNvSpPr>
            <a:spLocks noGrp="1"/>
          </p:cNvSpPr>
          <p:nvPr>
            <p:ph type="title"/>
          </p:nvPr>
        </p:nvSpPr>
        <p:spPr>
          <a:xfrm>
            <a:off x="457200" y="1193800"/>
            <a:ext cx="8229600" cy="773113"/>
          </a:xfrm>
        </p:spPr>
        <p:txBody>
          <a:bodyPr/>
          <a:lstStyle/>
          <a:p>
            <a:r>
              <a:rPr lang="fr-CA" altLang="fr-FR" dirty="0" smtClean="0">
                <a:latin typeface="Arial" panose="020B0604020202020204" pitchFamily="34" charset="0"/>
                <a:ea typeface="ＭＳ Ｐゴシック" panose="020B0600070205080204" pitchFamily="34" charset="-128"/>
                <a:cs typeface="Arial" panose="020B0604020202020204" pitchFamily="34" charset="0"/>
              </a:rPr>
              <a:t>Merci d’avoir écouté cette capsule</a:t>
            </a:r>
          </a:p>
        </p:txBody>
      </p:sp>
      <p:sp>
        <p:nvSpPr>
          <p:cNvPr id="34819" name="ZoneTexte 5"/>
          <p:cNvSpPr txBox="1">
            <a:spLocks noChangeArrowheads="1"/>
          </p:cNvSpPr>
          <p:nvPr/>
        </p:nvSpPr>
        <p:spPr bwMode="auto">
          <a:xfrm>
            <a:off x="357188" y="2820988"/>
            <a:ext cx="816927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Font typeface="Wingdings" panose="05000000000000000000" pitchFamily="2" charset="2"/>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4BACC6"/>
              </a:buClr>
              <a:buFont typeface="Wingdings" panose="05000000000000000000" pitchFamily="2" charset="2"/>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7F7F7F"/>
              </a:buClr>
              <a:buFont typeface="Arial" panose="020B0604020202020204" pitchFamily="34" charset="0"/>
              <a:buChar char="•"/>
              <a:defRPr sz="2400">
                <a:solidFill>
                  <a:srgbClr val="7F7F7F"/>
                </a:solidFill>
                <a:latin typeface="Arial" panose="020B060402020202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algn="just" eaLnBrk="1" hangingPunct="1">
              <a:spcBef>
                <a:spcPct val="0"/>
              </a:spcBef>
              <a:buClrTx/>
              <a:buFontTx/>
              <a:buNone/>
            </a:pPr>
            <a:r>
              <a:rPr lang="fr-CA" altLang="fr-FR" sz="1800" dirty="0"/>
              <a:t>D’autres capsules complètent ces informations sur le code principal. </a:t>
            </a:r>
          </a:p>
          <a:p>
            <a:pPr algn="just" eaLnBrk="1" hangingPunct="1">
              <a:spcBef>
                <a:spcPct val="0"/>
              </a:spcBef>
              <a:buClrTx/>
              <a:buFontTx/>
              <a:buNone/>
            </a:pPr>
            <a:endParaRPr lang="fr-CA" altLang="fr-FR" sz="1800" dirty="0"/>
          </a:p>
          <a:p>
            <a:pPr algn="just" eaLnBrk="1" hangingPunct="1">
              <a:spcBef>
                <a:spcPct val="0"/>
              </a:spcBef>
              <a:buClrTx/>
              <a:buFontTx/>
              <a:buNone/>
            </a:pPr>
            <a:r>
              <a:rPr lang="fr-CA" altLang="fr-FR" sz="1800" dirty="0"/>
              <a:t>Des quiz sont disponibles afin de valider votre compréhension. </a:t>
            </a:r>
          </a:p>
          <a:p>
            <a:pPr eaLnBrk="1" hangingPunct="1">
              <a:spcBef>
                <a:spcPct val="0"/>
              </a:spcBef>
              <a:buClrTx/>
              <a:buFontTx/>
              <a:buNone/>
            </a:pPr>
            <a:endParaRPr lang="fr-CA" altLang="fr-FR" sz="1800" dirty="0"/>
          </a:p>
          <a:p>
            <a:pPr eaLnBrk="1" hangingPunct="1">
              <a:spcBef>
                <a:spcPct val="0"/>
              </a:spcBef>
              <a:buClrTx/>
              <a:buFontTx/>
              <a:buNone/>
            </a:pPr>
            <a:r>
              <a:rPr lang="fr-CA" altLang="fr-FR" sz="1800" dirty="0"/>
              <a:t>En cas de questions, n’hésitez pas à contacter l’équipe Agora à l’adresse:</a:t>
            </a:r>
          </a:p>
          <a:p>
            <a:pPr eaLnBrk="1" hangingPunct="1">
              <a:spcBef>
                <a:spcPct val="0"/>
              </a:spcBef>
              <a:buClrTx/>
              <a:buFontTx/>
              <a:buNone/>
            </a:pPr>
            <a:r>
              <a:rPr lang="fr-CA" altLang="fr-FR" sz="1800" dirty="0" smtClean="0"/>
              <a:t>Agora@crchudequebec.ulaval.ca </a:t>
            </a:r>
            <a:r>
              <a:rPr lang="fr-CA" altLang="fr-FR" sz="1800" dirty="0"/>
              <a:t>ou au 418-525-4444 poste 54411 (Barbara Verson). </a:t>
            </a:r>
          </a:p>
          <a:p>
            <a:pPr eaLnBrk="1" hangingPunct="1">
              <a:spcBef>
                <a:spcPct val="0"/>
              </a:spcBef>
              <a:buClrTx/>
              <a:buFontTx/>
              <a:buNone/>
            </a:pPr>
            <a:endParaRPr lang="fr-CA" altLang="fr-FR" sz="1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presentation_powerpoint_gabarit">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4_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1_presentation_powerpoint_gabarit">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5_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6_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6104</TotalTime>
  <Words>487</Words>
  <Application>Microsoft Office PowerPoint</Application>
  <PresentationFormat>Affichage à l'écran (4:3)</PresentationFormat>
  <Paragraphs>35</Paragraphs>
  <Slides>7</Slides>
  <Notes>0</Notes>
  <HiddenSlides>0</HiddenSlides>
  <MMClips>0</MMClips>
  <ScaleCrop>false</ScaleCrop>
  <HeadingPairs>
    <vt:vector size="6" baseType="variant">
      <vt:variant>
        <vt:lpstr>Polices utilisées</vt:lpstr>
      </vt:variant>
      <vt:variant>
        <vt:i4>6</vt:i4>
      </vt:variant>
      <vt:variant>
        <vt:lpstr>Thème</vt:lpstr>
      </vt:variant>
      <vt:variant>
        <vt:i4>9</vt:i4>
      </vt:variant>
      <vt:variant>
        <vt:lpstr>Titres des diapositives</vt:lpstr>
      </vt:variant>
      <vt:variant>
        <vt:i4>7</vt:i4>
      </vt:variant>
    </vt:vector>
  </HeadingPairs>
  <TitlesOfParts>
    <vt:vector size="22" baseType="lpstr">
      <vt:lpstr>ＭＳ Ｐゴシック</vt:lpstr>
      <vt:lpstr>ＭＳ Ｐゴシック</vt:lpstr>
      <vt:lpstr>Arial</vt:lpstr>
      <vt:lpstr>Calibri</vt:lpstr>
      <vt:lpstr>Univers 55</vt:lpstr>
      <vt:lpstr>Wingdings</vt:lpstr>
      <vt:lpstr>1_Thème Office</vt:lpstr>
      <vt:lpstr>2_Thème Office</vt:lpstr>
      <vt:lpstr>presentation_powerpoint_gabarit</vt:lpstr>
      <vt:lpstr>3_Thème Office</vt:lpstr>
      <vt:lpstr>Thème Office</vt:lpstr>
      <vt:lpstr>4_Thème Office</vt:lpstr>
      <vt:lpstr>1_presentation_powerpoint_gabarit</vt:lpstr>
      <vt:lpstr>5_Thème Office</vt:lpstr>
      <vt:lpstr>6_Thème Office</vt:lpstr>
      <vt:lpstr>AGORA</vt:lpstr>
      <vt:lpstr>Code principal</vt:lpstr>
      <vt:lpstr>Comment choisir son code principal?</vt:lpstr>
      <vt:lpstr>Code principal</vt:lpstr>
      <vt:lpstr>Code principal</vt:lpstr>
      <vt:lpstr>Amendement et renouvellement</vt:lpstr>
      <vt:lpstr>Merci d’avoir écouté cette capsule</vt:lpstr>
    </vt:vector>
  </TitlesOfParts>
  <Company>CHUQ</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Graphistes</dc:creator>
  <cp:lastModifiedBy>Barbara Verson</cp:lastModifiedBy>
  <cp:revision>368</cp:revision>
  <cp:lastPrinted>2018-11-22T14:39:38Z</cp:lastPrinted>
  <dcterms:created xsi:type="dcterms:W3CDTF">2014-08-25T13:37:38Z</dcterms:created>
  <dcterms:modified xsi:type="dcterms:W3CDTF">2018-12-17T21:02:26Z</dcterms:modified>
</cp:coreProperties>
</file>