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theme/theme7.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8.xml" ContentType="application/vnd.openxmlformats-officedocument.theme+xml"/>
  <Override PartName="/ppt/slideLayouts/slideLayout2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66" r:id="rId2"/>
    <p:sldMasterId id="2147483946" r:id="rId3"/>
    <p:sldMasterId id="2147483951" r:id="rId4"/>
    <p:sldMasterId id="2147484011" r:id="rId5"/>
    <p:sldMasterId id="2147483954" r:id="rId6"/>
    <p:sldMasterId id="2147484004" r:id="rId7"/>
    <p:sldMasterId id="2147484006" r:id="rId8"/>
    <p:sldMasterId id="2147484009" r:id="rId9"/>
  </p:sldMasterIdLst>
  <p:notesMasterIdLst>
    <p:notesMasterId r:id="rId42"/>
  </p:notesMasterIdLst>
  <p:handoutMasterIdLst>
    <p:handoutMasterId r:id="rId43"/>
  </p:handoutMasterIdLst>
  <p:sldIdLst>
    <p:sldId id="289" r:id="rId10"/>
    <p:sldId id="292" r:id="rId11"/>
    <p:sldId id="370" r:id="rId12"/>
    <p:sldId id="371" r:id="rId13"/>
    <p:sldId id="372" r:id="rId14"/>
    <p:sldId id="373" r:id="rId15"/>
    <p:sldId id="374" r:id="rId16"/>
    <p:sldId id="375" r:id="rId17"/>
    <p:sldId id="376" r:id="rId18"/>
    <p:sldId id="377" r:id="rId19"/>
    <p:sldId id="378" r:id="rId20"/>
    <p:sldId id="379" r:id="rId21"/>
    <p:sldId id="380" r:id="rId22"/>
    <p:sldId id="381" r:id="rId23"/>
    <p:sldId id="382" r:id="rId24"/>
    <p:sldId id="383" r:id="rId25"/>
    <p:sldId id="384" r:id="rId26"/>
    <p:sldId id="387" r:id="rId27"/>
    <p:sldId id="388" r:id="rId28"/>
    <p:sldId id="385" r:id="rId29"/>
    <p:sldId id="386" r:id="rId30"/>
    <p:sldId id="391" r:id="rId31"/>
    <p:sldId id="392" r:id="rId32"/>
    <p:sldId id="393" r:id="rId33"/>
    <p:sldId id="394" r:id="rId34"/>
    <p:sldId id="389" r:id="rId35"/>
    <p:sldId id="390" r:id="rId36"/>
    <p:sldId id="395" r:id="rId37"/>
    <p:sldId id="396" r:id="rId38"/>
    <p:sldId id="397" r:id="rId39"/>
    <p:sldId id="398" r:id="rId40"/>
    <p:sldId id="317" r:id="rId41"/>
  </p:sldIdLst>
  <p:sldSz cx="9144000" cy="6858000" type="screen4x3"/>
  <p:notesSz cx="6858000" cy="9296400"/>
  <p:defaultTextStyle>
    <a:defPPr>
      <a:defRPr lang="fr-FR"/>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568">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AC46A"/>
    <a:srgbClr val="EDEDED"/>
    <a:srgbClr val="E4E5E5"/>
    <a:srgbClr val="6BBBA8"/>
    <a:srgbClr val="7B660E"/>
    <a:srgbClr val="4D9B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0" d="100"/>
          <a:sy n="110" d="100"/>
        </p:scale>
        <p:origin x="1644" y="108"/>
      </p:cViewPr>
      <p:guideLst>
        <p:guide orient="horz" pos="2160"/>
        <p:guide pos="568"/>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53" d="100"/>
          <a:sy n="53" d="100"/>
        </p:scale>
        <p:origin x="-1842" y="-84"/>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extLst>
          </p:cNvPr>
          <p:cNvSpPr>
            <a:spLocks noGrp="1"/>
          </p:cNvSpPr>
          <p:nvPr>
            <p:ph type="hdr" sz="quarter"/>
          </p:nvPr>
        </p:nvSpPr>
        <p:spPr>
          <a:xfrm>
            <a:off x="0" y="0"/>
            <a:ext cx="2971800" cy="465138"/>
          </a:xfrm>
          <a:prstGeom prst="rect">
            <a:avLst/>
          </a:prstGeom>
        </p:spPr>
        <p:txBody>
          <a:bodyPr vert="horz" lIns="91440" tIns="45720" rIns="91440" bIns="45720" rtlCol="0"/>
          <a:lstStyle>
            <a:lvl1pPr algn="l" eaLnBrk="1" hangingPunct="1">
              <a:defRPr sz="1200">
                <a:latin typeface="Arial" charset="0"/>
                <a:ea typeface="ＭＳ Ｐゴシック" charset="-128"/>
                <a:cs typeface="+mn-cs"/>
              </a:defRPr>
            </a:lvl1pPr>
          </a:lstStyle>
          <a:p>
            <a:pPr>
              <a:defRPr/>
            </a:pPr>
            <a:endParaRPr lang="fr-CA"/>
          </a:p>
        </p:txBody>
      </p:sp>
      <p:sp>
        <p:nvSpPr>
          <p:cNvPr id="3" name="Espace réservé de la date 2">
            <a:extLst>
              <a:ext uri="{FF2B5EF4-FFF2-40B4-BE49-F238E27FC236}"/>
            </a:extLst>
          </p:cNvPr>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CF11144E-9DCE-46D7-A92B-49293B04400B}" type="datetime1">
              <a:rPr lang="fr-CA"/>
              <a:pPr>
                <a:defRPr/>
              </a:pPr>
              <a:t>2018-12-18</a:t>
            </a:fld>
            <a:endParaRPr lang="fr-CA"/>
          </a:p>
        </p:txBody>
      </p:sp>
      <p:sp>
        <p:nvSpPr>
          <p:cNvPr id="4" name="Espace réservé du pied de page 3">
            <a:extLst>
              <a:ext uri="{FF2B5EF4-FFF2-40B4-BE49-F238E27FC236}"/>
            </a:extLst>
          </p:cNvPr>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eaLnBrk="1" hangingPunct="1">
              <a:defRPr sz="1200">
                <a:latin typeface="Arial" charset="0"/>
                <a:ea typeface="ＭＳ Ｐゴシック" charset="-128"/>
                <a:cs typeface="+mn-cs"/>
              </a:defRPr>
            </a:lvl1pPr>
          </a:lstStyle>
          <a:p>
            <a:pPr>
              <a:defRPr/>
            </a:pPr>
            <a:endParaRPr lang="fr-CA"/>
          </a:p>
        </p:txBody>
      </p:sp>
      <p:sp>
        <p:nvSpPr>
          <p:cNvPr id="5" name="Espace réservé du numéro de diapositive 4">
            <a:extLst>
              <a:ext uri="{FF2B5EF4-FFF2-40B4-BE49-F238E27FC236}"/>
            </a:extLst>
          </p:cNvPr>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3516AD6-D1FE-48A6-BD8F-D9B3884A242B}" type="slidenum">
              <a:rPr lang="fr-CA" altLang="fr-FR"/>
              <a:pPr>
                <a:defRPr/>
              </a:pPr>
              <a:t>‹N°›</a:t>
            </a:fld>
            <a:endParaRPr lang="fr-CA" altLang="fr-FR"/>
          </a:p>
        </p:txBody>
      </p:sp>
    </p:spTree>
    <p:extLst>
      <p:ext uri="{BB962C8B-B14F-4D97-AF65-F5344CB8AC3E}">
        <p14:creationId xmlns:p14="http://schemas.microsoft.com/office/powerpoint/2010/main" val="2521417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extLst>
          </p:cNvPr>
          <p:cNvSpPr>
            <a:spLocks noGrp="1"/>
          </p:cNvSpPr>
          <p:nvPr>
            <p:ph type="hdr" sz="quarter"/>
          </p:nvPr>
        </p:nvSpPr>
        <p:spPr>
          <a:xfrm>
            <a:off x="0" y="0"/>
            <a:ext cx="297180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3" name="Espace réservé de la date 2">
            <a:extLst>
              <a:ext uri="{FF2B5EF4-FFF2-40B4-BE49-F238E27FC236}"/>
            </a:extLst>
          </p:cNvPr>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CFB506D1-EB80-4EB7-B779-4DA563C4B878}" type="datetime1">
              <a:rPr lang="fr-FR"/>
              <a:pPr>
                <a:defRPr/>
              </a:pPr>
              <a:t>18/12/2018</a:t>
            </a:fld>
            <a:endParaRPr lang="fr-FR"/>
          </a:p>
        </p:txBody>
      </p:sp>
      <p:sp>
        <p:nvSpPr>
          <p:cNvPr id="4" name="Espace réservé de l'image des diapositives 3">
            <a:extLst>
              <a:ext uri="{FF2B5EF4-FFF2-40B4-BE49-F238E27FC236}"/>
            </a:extLst>
          </p:cNvPr>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a:extLst>
              <a:ext uri="{FF2B5EF4-FFF2-40B4-BE49-F238E27FC236}"/>
            </a:extLst>
          </p:cNvPr>
          <p:cNvSpPr>
            <a:spLocks noGrp="1"/>
          </p:cNvSpPr>
          <p:nvPr>
            <p:ph type="body" sz="quarter" idx="3"/>
          </p:nvPr>
        </p:nvSpPr>
        <p:spPr>
          <a:xfrm>
            <a:off x="685800" y="4416425"/>
            <a:ext cx="5486400" cy="4183063"/>
          </a:xfrm>
          <a:prstGeom prst="rect">
            <a:avLst/>
          </a:prstGeom>
        </p:spPr>
        <p:txBody>
          <a:bodyPr vert="horz" wrap="square" lIns="91440" tIns="45720" rIns="91440" bIns="45720" numCol="1" anchor="t" anchorCtr="0" compatLnSpc="1">
            <a:prstTxWarp prst="textNoShape">
              <a:avLst/>
            </a:prstTxWarp>
            <a:normAutofit/>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endParaRPr lang="fr-FR" noProof="0"/>
          </a:p>
        </p:txBody>
      </p:sp>
      <p:sp>
        <p:nvSpPr>
          <p:cNvPr id="6" name="Espace réservé du pied de page 5">
            <a:extLst>
              <a:ext uri="{FF2B5EF4-FFF2-40B4-BE49-F238E27FC236}"/>
            </a:extLst>
          </p:cNvPr>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fr-FR"/>
          </a:p>
        </p:txBody>
      </p:sp>
      <p:sp>
        <p:nvSpPr>
          <p:cNvPr id="7" name="Espace réservé du numéro de diapositive 6">
            <a:extLst>
              <a:ext uri="{FF2B5EF4-FFF2-40B4-BE49-F238E27FC236}"/>
            </a:extLst>
          </p:cNvPr>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3A0FBDF6-DA5B-4A48-A5FB-0EF88BF87965}" type="slidenum">
              <a:rPr lang="fr-FR" altLang="fr-FR"/>
              <a:pPr>
                <a:defRPr/>
              </a:pPr>
              <a:t>‹N°›</a:t>
            </a:fld>
            <a:endParaRPr lang="fr-FR" altLang="fr-FR"/>
          </a:p>
        </p:txBody>
      </p:sp>
    </p:spTree>
    <p:extLst>
      <p:ext uri="{BB962C8B-B14F-4D97-AF65-F5344CB8AC3E}">
        <p14:creationId xmlns:p14="http://schemas.microsoft.com/office/powerpoint/2010/main" val="347889886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58420" y="1270003"/>
            <a:ext cx="8647040" cy="1143000"/>
          </a:xfrm>
          <a:prstGeom prst="rect">
            <a:avLst/>
          </a:prstGeom>
        </p:spPr>
        <p:txBody>
          <a:bodyPr/>
          <a:lstStyle>
            <a:lvl1pPr algn="l">
              <a:defRPr sz="3200" b="1" cap="all">
                <a:solidFill>
                  <a:srgbClr val="1F497D"/>
                </a:solidFill>
                <a:latin typeface="+mj-lt"/>
                <a:cs typeface="Arial" pitchFamily="34" charset="0"/>
              </a:defRPr>
            </a:lvl1pPr>
          </a:lstStyle>
          <a:p>
            <a:r>
              <a:rPr lang="fr-CA" dirty="0"/>
              <a:t>Cliquez et modifiez le titre</a:t>
            </a:r>
            <a:endParaRPr lang="fr-FR" dirty="0"/>
          </a:p>
        </p:txBody>
      </p:sp>
      <p:sp>
        <p:nvSpPr>
          <p:cNvPr id="3" name="Espace réservé du contenu 2"/>
          <p:cNvSpPr>
            <a:spLocks noGrp="1"/>
          </p:cNvSpPr>
          <p:nvPr>
            <p:ph idx="1"/>
          </p:nvPr>
        </p:nvSpPr>
        <p:spPr>
          <a:xfrm>
            <a:off x="258419" y="2142067"/>
            <a:ext cx="8647041" cy="3984096"/>
          </a:xfrm>
          <a:prstGeom prst="rect">
            <a:avLst/>
          </a:prstGeom>
        </p:spPr>
        <p:txBody>
          <a:bodyPr/>
          <a:lstStyle>
            <a:lvl1pPr>
              <a:buClr>
                <a:srgbClr val="4D9BA2"/>
              </a:buClr>
              <a:buFont typeface="Arial"/>
              <a:buChar char="•"/>
              <a:defRPr sz="3000"/>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numéro de diapositive 5">
            <a:extLst>
              <a:ext uri="{FF2B5EF4-FFF2-40B4-BE49-F238E27FC236}"/>
            </a:extLst>
          </p:cNvPr>
          <p:cNvSpPr>
            <a:spLocks noGrp="1"/>
          </p:cNvSpPr>
          <p:nvPr>
            <p:ph type="sldNum" sz="quarter" idx="10"/>
          </p:nvPr>
        </p:nvSpPr>
        <p:spPr>
          <a:xfrm>
            <a:off x="6805613" y="6356350"/>
            <a:ext cx="2133600" cy="365125"/>
          </a:xfrm>
        </p:spPr>
        <p:txBody>
          <a:bodyPr/>
          <a:lstStyle>
            <a:lvl1pPr>
              <a:defRPr/>
            </a:lvl1pPr>
          </a:lstStyle>
          <a:p>
            <a:pPr>
              <a:defRPr/>
            </a:pPr>
            <a:fld id="{97F101D5-80E5-46FF-BF3D-664E5AF82BF8}" type="slidenum">
              <a:rPr lang="fr-FR" altLang="fr-FR"/>
              <a:pPr>
                <a:defRPr/>
              </a:pPr>
              <a:t>‹N°›</a:t>
            </a:fld>
            <a:endParaRPr lang="fr-FR" altLang="fr-FR"/>
          </a:p>
        </p:txBody>
      </p:sp>
    </p:spTree>
    <p:extLst>
      <p:ext uri="{BB962C8B-B14F-4D97-AF65-F5344CB8AC3E}">
        <p14:creationId xmlns:p14="http://schemas.microsoft.com/office/powerpoint/2010/main" val="3343561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271671" y="1270003"/>
            <a:ext cx="8673545" cy="804330"/>
          </a:xfrm>
          <a:prstGeom prst="rect">
            <a:avLst/>
          </a:prstGeom>
        </p:spPr>
        <p:txBody>
          <a:bodyPr/>
          <a:lstStyle>
            <a:lvl1pPr algn="l">
              <a:defRPr sz="3000" b="1" cap="all">
                <a:solidFill>
                  <a:srgbClr val="1F497D"/>
                </a:solidFill>
                <a:latin typeface="+mj-lt"/>
                <a:cs typeface="Arial" pitchFamily="34" charset="0"/>
              </a:defRPr>
            </a:lvl1pPr>
          </a:lstStyle>
          <a:p>
            <a:r>
              <a:rPr lang="fr-CA" dirty="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EC3C837B-D3B4-4E70-8C99-354E02E01F10}" type="slidenum">
              <a:rPr lang="fr-FR" altLang="fr-FR"/>
              <a:pPr>
                <a:defRPr/>
              </a:pPr>
              <a:t>‹N°›</a:t>
            </a:fld>
            <a:endParaRPr lang="fr-FR" altLang="fr-FR"/>
          </a:p>
        </p:txBody>
      </p:sp>
    </p:spTree>
    <p:extLst>
      <p:ext uri="{BB962C8B-B14F-4D97-AF65-F5344CB8AC3E}">
        <p14:creationId xmlns:p14="http://schemas.microsoft.com/office/powerpoint/2010/main" val="2902358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C0922BA7-22C1-4DE4-98FC-A671243F141A}" type="slidenum">
              <a:rPr lang="fr-FR" altLang="fr-FR"/>
              <a:pPr>
                <a:defRPr/>
              </a:pPr>
              <a:t>‹N°›</a:t>
            </a:fld>
            <a:endParaRPr lang="fr-FR" altLang="fr-FR"/>
          </a:p>
        </p:txBody>
      </p:sp>
    </p:spTree>
    <p:extLst>
      <p:ext uri="{BB962C8B-B14F-4D97-AF65-F5344CB8AC3E}">
        <p14:creationId xmlns:p14="http://schemas.microsoft.com/office/powerpoint/2010/main" val="278902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ED7FD427-1BDD-49F6-80BE-954FB931CA08}" type="slidenum">
              <a:rPr lang="fr-FR" altLang="fr-FR"/>
              <a:pPr>
                <a:defRPr/>
              </a:pPr>
              <a:t>‹N°›</a:t>
            </a:fld>
            <a:endParaRPr lang="fr-FR" altLang="fr-FR"/>
          </a:p>
        </p:txBody>
      </p:sp>
    </p:spTree>
    <p:extLst>
      <p:ext uri="{BB962C8B-B14F-4D97-AF65-F5344CB8AC3E}">
        <p14:creationId xmlns:p14="http://schemas.microsoft.com/office/powerpoint/2010/main" val="2740452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31DEED11-F283-432D-B3FA-008CC092B696}" type="slidenum">
              <a:rPr lang="fr-FR" altLang="fr-FR"/>
              <a:pPr>
                <a:defRPr/>
              </a:pPr>
              <a:t>‹N°›</a:t>
            </a:fld>
            <a:endParaRPr lang="fr-FR" altLang="fr-FR"/>
          </a:p>
        </p:txBody>
      </p:sp>
    </p:spTree>
    <p:extLst>
      <p:ext uri="{BB962C8B-B14F-4D97-AF65-F5344CB8AC3E}">
        <p14:creationId xmlns:p14="http://schemas.microsoft.com/office/powerpoint/2010/main" val="1992673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contenu 2"/>
          <p:cNvSpPr>
            <a:spLocks noGrp="1"/>
          </p:cNvSpPr>
          <p:nvPr>
            <p:ph idx="1"/>
          </p:nvPr>
        </p:nvSpPr>
        <p:spPr>
          <a:xfrm>
            <a:off x="457200" y="2142067"/>
            <a:ext cx="8229600" cy="3984096"/>
          </a:xfrm>
          <a:prstGeom prst="rect">
            <a:avLst/>
          </a:prstGeom>
        </p:spPr>
        <p:txBody>
          <a:bodyPr/>
          <a:lstStyle>
            <a:lvl1pPr>
              <a:buClr>
                <a:srgbClr val="4D9BA2"/>
              </a:buClr>
              <a:buFont typeface="Arial"/>
              <a:buChar char="•"/>
              <a:defRPr/>
            </a:lvl1pPr>
            <a:lvl2pPr>
              <a:buClr>
                <a:schemeClr val="tx2"/>
              </a:buClr>
              <a:buFont typeface="Arial"/>
              <a:buChar char="•"/>
              <a:defRPr/>
            </a:lvl2pPr>
            <a:lvl3pPr>
              <a:buClr>
                <a:srgbClr val="7B660E"/>
              </a:buClr>
              <a:buFont typeface="Arial"/>
              <a:buChar char="•"/>
              <a:defRPr/>
            </a:lvl3pPr>
            <a:lvl4pPr>
              <a:buClr>
                <a:srgbClr val="6BBBA8"/>
              </a:buClr>
              <a:buFont typeface="Arial"/>
              <a:buChar char="•"/>
              <a:defRPr/>
            </a:lvl4pPr>
            <a:lvl5pPr>
              <a:buClr>
                <a:srgbClr val="FF0000"/>
              </a:buClr>
              <a:buFont typeface="Arial"/>
              <a:buChar char="•"/>
              <a:defRPr/>
            </a:lvl5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3E9B6943-24B0-44BD-ACA8-60EABD4F9532}" type="slidenum">
              <a:rPr lang="fr-FR" altLang="fr-FR"/>
              <a:pPr>
                <a:defRPr/>
              </a:pPr>
              <a:t>‹N°›</a:t>
            </a:fld>
            <a:endParaRPr lang="fr-FR" altLang="fr-FR"/>
          </a:p>
        </p:txBody>
      </p:sp>
    </p:spTree>
    <p:extLst>
      <p:ext uri="{BB962C8B-B14F-4D97-AF65-F5344CB8AC3E}">
        <p14:creationId xmlns:p14="http://schemas.microsoft.com/office/powerpoint/2010/main" val="134111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270003"/>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contenu 2"/>
          <p:cNvSpPr>
            <a:spLocks noGrp="1"/>
          </p:cNvSpPr>
          <p:nvPr>
            <p:ph sz="half" idx="1"/>
          </p:nvPr>
        </p:nvSpPr>
        <p:spPr>
          <a:xfrm>
            <a:off x="457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4" name="Espace réservé du contenu 3"/>
          <p:cNvSpPr>
            <a:spLocks noGrp="1"/>
          </p:cNvSpPr>
          <p:nvPr>
            <p:ph sz="half" idx="2"/>
          </p:nvPr>
        </p:nvSpPr>
        <p:spPr>
          <a:xfrm>
            <a:off x="4648200" y="2074333"/>
            <a:ext cx="4038600" cy="4525963"/>
          </a:xfrm>
          <a:prstGeom prst="rect">
            <a:avLst/>
          </a:prstGeom>
        </p:spPr>
        <p:txBody>
          <a:bodyPr/>
          <a:lstStyle>
            <a:lvl1pPr>
              <a:buClr>
                <a:srgbClr val="4D9BA2"/>
              </a:buClr>
              <a:buFont typeface="Arial"/>
              <a:buChar char="•"/>
              <a:defRPr sz="2800"/>
            </a:lvl1pPr>
            <a:lvl2pPr>
              <a:buClr>
                <a:schemeClr val="tx2"/>
              </a:buClr>
              <a:buFont typeface="Arial"/>
              <a:buChar char="•"/>
              <a:defRPr sz="2400"/>
            </a:lvl2pPr>
            <a:lvl3pPr>
              <a:buClr>
                <a:srgbClr val="7B660E"/>
              </a:buClr>
              <a:buFont typeface="Arial"/>
              <a:buChar char="•"/>
              <a:defRPr sz="2000"/>
            </a:lvl3pPr>
            <a:lvl4pPr>
              <a:buFont typeface="Arial"/>
              <a:buChar char="•"/>
              <a:defRPr sz="1800"/>
            </a:lvl4pPr>
            <a:lvl5pPr>
              <a:buFont typeface="Arial"/>
              <a:buChar char="•"/>
              <a:defRPr sz="1800"/>
            </a:lvl5pPr>
            <a:lvl6pPr>
              <a:defRPr sz="1800"/>
            </a:lvl6pPr>
            <a:lvl7pPr>
              <a:defRPr sz="1800"/>
            </a:lvl7pPr>
            <a:lvl8pPr>
              <a:defRPr sz="1800"/>
            </a:lvl8pPr>
            <a:lvl9pPr>
              <a:defRPr sz="18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815B87D7-9121-4673-B007-B743B8F95BCE}" type="slidenum">
              <a:rPr lang="fr-FR" altLang="fr-FR"/>
              <a:pPr>
                <a:defRPr/>
              </a:pPr>
              <a:t>‹N°›</a:t>
            </a:fld>
            <a:endParaRPr lang="fr-FR" altLang="fr-FR"/>
          </a:p>
        </p:txBody>
      </p:sp>
    </p:spTree>
    <p:extLst>
      <p:ext uri="{BB962C8B-B14F-4D97-AF65-F5344CB8AC3E}">
        <p14:creationId xmlns:p14="http://schemas.microsoft.com/office/powerpoint/2010/main" val="412258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1278470"/>
            <a:ext cx="8229600" cy="1143000"/>
          </a:xfrm>
          <a:prstGeom prst="rect">
            <a:avLst/>
          </a:prstGeom>
        </p:spPr>
        <p:txBody>
          <a:bodyPr/>
          <a:lstStyle>
            <a:lvl1pPr algn="l">
              <a:defRPr sz="3200" b="1" cap="all">
                <a:solidFill>
                  <a:srgbClr val="1F497D"/>
                </a:solidFill>
              </a:defRPr>
            </a:lvl1pPr>
          </a:lstStyle>
          <a:p>
            <a:r>
              <a:rPr lang="fr-CA" dirty="0"/>
              <a:t>Cliquez et modifiez le titre</a:t>
            </a:r>
            <a:endParaRPr lang="fr-FR" dirty="0"/>
          </a:p>
        </p:txBody>
      </p:sp>
      <p:sp>
        <p:nvSpPr>
          <p:cNvPr id="3" name="Espace réservé du texte 2"/>
          <p:cNvSpPr>
            <a:spLocks noGrp="1"/>
          </p:cNvSpPr>
          <p:nvPr>
            <p:ph type="body" idx="1"/>
          </p:nvPr>
        </p:nvSpPr>
        <p:spPr>
          <a:xfrm>
            <a:off x="457200" y="1984905"/>
            <a:ext cx="4040188"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4" name="Espace réservé du contenu 3"/>
          <p:cNvSpPr>
            <a:spLocks noGrp="1"/>
          </p:cNvSpPr>
          <p:nvPr>
            <p:ph sz="half" idx="2"/>
          </p:nvPr>
        </p:nvSpPr>
        <p:spPr>
          <a:xfrm>
            <a:off x="457200" y="2770187"/>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5" name="Espace réservé du texte 4"/>
          <p:cNvSpPr>
            <a:spLocks noGrp="1"/>
          </p:cNvSpPr>
          <p:nvPr>
            <p:ph type="body" sz="quarter" idx="3"/>
          </p:nvPr>
        </p:nvSpPr>
        <p:spPr>
          <a:xfrm>
            <a:off x="4645025" y="1984905"/>
            <a:ext cx="4041775" cy="639762"/>
          </a:xfrm>
          <a:prstGeom prst="rect">
            <a:avLst/>
          </a:prstGeom>
        </p:spPr>
        <p:txBody>
          <a:bodyPr anchor="b"/>
          <a:lstStyle>
            <a:lvl1pPr marL="0" indent="0">
              <a:buNone/>
              <a:defRPr sz="2400" b="1">
                <a:solidFill>
                  <a:srgbClr val="4D9BA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dirty="0"/>
              <a:t>Cliquez pour modifier les styles du texte du masque</a:t>
            </a:r>
          </a:p>
        </p:txBody>
      </p:sp>
      <p:sp>
        <p:nvSpPr>
          <p:cNvPr id="6" name="Espace réservé du contenu 5"/>
          <p:cNvSpPr>
            <a:spLocks noGrp="1"/>
          </p:cNvSpPr>
          <p:nvPr>
            <p:ph sz="quarter" idx="4"/>
          </p:nvPr>
        </p:nvSpPr>
        <p:spPr>
          <a:xfrm>
            <a:off x="4645025" y="2770187"/>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dirty="0"/>
              <a:t>Cliquez pour modifier les styles du texte du masque</a:t>
            </a:r>
          </a:p>
          <a:p>
            <a:pPr lvl="1"/>
            <a:r>
              <a:rPr lang="fr-CA" dirty="0"/>
              <a:t>Deuxième niveau</a:t>
            </a:r>
          </a:p>
          <a:p>
            <a:pPr lvl="2"/>
            <a:r>
              <a:rPr lang="fr-CA" dirty="0"/>
              <a:t>Troisième niveau</a:t>
            </a:r>
          </a:p>
          <a:p>
            <a:pPr lvl="3"/>
            <a:r>
              <a:rPr lang="fr-CA" dirty="0"/>
              <a:t>Quatrième niveau</a:t>
            </a:r>
          </a:p>
          <a:p>
            <a:pPr lvl="4"/>
            <a:r>
              <a:rPr lang="fr-CA" dirty="0"/>
              <a:t>Cinquième niveau</a:t>
            </a:r>
            <a:endParaRPr lang="fr-FR" dirty="0"/>
          </a:p>
        </p:txBody>
      </p:sp>
      <p:sp>
        <p:nvSpPr>
          <p:cNvPr id="7"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31EA9E95-708C-444F-8CDB-0010E000A8F7}" type="slidenum">
              <a:rPr lang="fr-FR" altLang="fr-FR"/>
              <a:pPr>
                <a:defRPr/>
              </a:pPr>
              <a:t>‹N°›</a:t>
            </a:fld>
            <a:endParaRPr lang="fr-FR" altLang="fr-FR"/>
          </a:p>
        </p:txBody>
      </p:sp>
    </p:spTree>
    <p:extLst>
      <p:ext uri="{BB962C8B-B14F-4D97-AF65-F5344CB8AC3E}">
        <p14:creationId xmlns:p14="http://schemas.microsoft.com/office/powerpoint/2010/main" val="2397765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1303867"/>
            <a:ext cx="3008313" cy="1162050"/>
          </a:xfrm>
          <a:prstGeom prst="rect">
            <a:avLst/>
          </a:prstGeom>
        </p:spPr>
        <p:txBody>
          <a:bodyPr anchor="b"/>
          <a:lstStyle>
            <a:lvl1pPr algn="l">
              <a:defRPr sz="2000" b="1"/>
            </a:lvl1pPr>
          </a:lstStyle>
          <a:p>
            <a:r>
              <a:rPr lang="fr-CA" dirty="0"/>
              <a:t>Cliquez et modifiez le titre</a:t>
            </a:r>
            <a:endParaRPr lang="fr-FR" dirty="0"/>
          </a:p>
        </p:txBody>
      </p:sp>
      <p:sp>
        <p:nvSpPr>
          <p:cNvPr id="3" name="Espace réservé du contenu 2"/>
          <p:cNvSpPr>
            <a:spLocks noGrp="1"/>
          </p:cNvSpPr>
          <p:nvPr>
            <p:ph idx="1"/>
          </p:nvPr>
        </p:nvSpPr>
        <p:spPr>
          <a:xfrm>
            <a:off x="3575050" y="1303867"/>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
        <p:nvSpPr>
          <p:cNvPr id="4" name="Espace réservé du texte 3"/>
          <p:cNvSpPr>
            <a:spLocks noGrp="1"/>
          </p:cNvSpPr>
          <p:nvPr>
            <p:ph type="body" sz="half" idx="2"/>
          </p:nvPr>
        </p:nvSpPr>
        <p:spPr>
          <a:xfrm>
            <a:off x="457200" y="2465917"/>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E8A98B7A-5312-413A-8B18-286D731F5A69}" type="slidenum">
              <a:rPr lang="fr-FR" altLang="fr-FR"/>
              <a:pPr>
                <a:defRPr/>
              </a:pPr>
              <a:t>‹N°›</a:t>
            </a:fld>
            <a:endParaRPr lang="fr-FR" altLang="fr-FR"/>
          </a:p>
        </p:txBody>
      </p:sp>
    </p:spTree>
    <p:extLst>
      <p:ext uri="{BB962C8B-B14F-4D97-AF65-F5344CB8AC3E}">
        <p14:creationId xmlns:p14="http://schemas.microsoft.com/office/powerpoint/2010/main" val="3001588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5486400"/>
            <a:ext cx="5486400" cy="566738"/>
          </a:xfrm>
          <a:prstGeom prst="rect">
            <a:avLst/>
          </a:prstGeom>
        </p:spPr>
        <p:txBody>
          <a:bodyPr anchor="b"/>
          <a:lstStyle>
            <a:lvl1pPr algn="l">
              <a:defRPr sz="2000" b="1"/>
            </a:lvl1pPr>
          </a:lstStyle>
          <a:p>
            <a:r>
              <a:rPr lang="fr-CA"/>
              <a:t>Cliquez et modifiez le titre</a:t>
            </a:r>
            <a:endParaRPr lang="fr-FR"/>
          </a:p>
        </p:txBody>
      </p:sp>
      <p:sp>
        <p:nvSpPr>
          <p:cNvPr id="3" name="Espace réservé pour une image  2"/>
          <p:cNvSpPr>
            <a:spLocks noGrp="1"/>
          </p:cNvSpPr>
          <p:nvPr>
            <p:ph type="pic" idx="1"/>
          </p:nvPr>
        </p:nvSpPr>
        <p:spPr>
          <a:xfrm>
            <a:off x="1792288" y="12985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60531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Espace réservé du numéro de diapositive 5">
            <a:extLst>
              <a:ext uri="{FF2B5EF4-FFF2-40B4-BE49-F238E27FC236}"/>
            </a:extLst>
          </p:cNvPr>
          <p:cNvSpPr>
            <a:spLocks noGrp="1"/>
          </p:cNvSpPr>
          <p:nvPr>
            <p:ph type="sldNum" sz="quarter" idx="10"/>
          </p:nvPr>
        </p:nvSpPr>
        <p:spPr/>
        <p:txBody>
          <a:bodyPr/>
          <a:lstStyle>
            <a:lvl1pPr>
              <a:defRPr/>
            </a:lvl1pPr>
          </a:lstStyle>
          <a:p>
            <a:pPr>
              <a:defRPr/>
            </a:pPr>
            <a:fld id="{C190B04A-26B1-4593-9044-5786E12E169C}" type="slidenum">
              <a:rPr lang="fr-FR" altLang="fr-FR"/>
              <a:pPr>
                <a:defRPr/>
              </a:pPr>
              <a:t>‹N°›</a:t>
            </a:fld>
            <a:endParaRPr lang="fr-FR" altLang="fr-FR"/>
          </a:p>
        </p:txBody>
      </p:sp>
    </p:spTree>
    <p:extLst>
      <p:ext uri="{BB962C8B-B14F-4D97-AF65-F5344CB8AC3E}">
        <p14:creationId xmlns:p14="http://schemas.microsoft.com/office/powerpoint/2010/main" val="4249973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a:extLst>
              <a:ext uri="{FF2B5EF4-FFF2-40B4-BE49-F238E27FC236}"/>
            </a:extLst>
          </p:cNvPr>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CB2BE40F-187C-4D73-93F3-F97917A14191}" type="datetime1">
              <a:rPr lang="fr-FR" altLang="fr-FR"/>
              <a:pPr>
                <a:defRPr/>
              </a:pPr>
              <a:t>18/12/2018</a:t>
            </a:fld>
            <a:endParaRPr lang="fr-FR" altLang="fr-FR"/>
          </a:p>
        </p:txBody>
      </p:sp>
    </p:spTree>
    <p:extLst>
      <p:ext uri="{BB962C8B-B14F-4D97-AF65-F5344CB8AC3E}">
        <p14:creationId xmlns:p14="http://schemas.microsoft.com/office/powerpoint/2010/main" val="168595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a:extLst>
              <a:ext uri="{FF2B5EF4-FFF2-40B4-BE49-F238E27FC236}"/>
            </a:extLst>
          </p:cNvPr>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BFC1D22-CAF9-433D-9B76-5FF1E50F5FE5}" type="slidenum">
              <a:rPr lang="fr-FR" altLang="fr-FR"/>
              <a:pPr>
                <a:defRPr/>
              </a:pPr>
              <a:t>‹N°›</a:t>
            </a:fld>
            <a:endParaRPr lang="fr-FR" altLang="fr-FR"/>
          </a:p>
        </p:txBody>
      </p:sp>
    </p:spTree>
    <p:extLst>
      <p:ext uri="{BB962C8B-B14F-4D97-AF65-F5344CB8AC3E}">
        <p14:creationId xmlns:p14="http://schemas.microsoft.com/office/powerpoint/2010/main" val="1948599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298704"/>
            <a:ext cx="8458200" cy="662609"/>
          </a:xfrm>
          <a:prstGeom prst="rect">
            <a:avLst/>
          </a:prstGeom>
        </p:spPr>
        <p:txBody>
          <a:bodyPr/>
          <a:lstStyle>
            <a:lvl1pPr>
              <a:defRPr sz="3200" b="1" baseline="0">
                <a:latin typeface="+mj-lt"/>
              </a:defRPr>
            </a:lvl1pPr>
          </a:lstStyle>
          <a:p>
            <a:r>
              <a:rPr lang="en-US" dirty="0"/>
              <a:t>Click to edit Master title style</a:t>
            </a:r>
            <a:endParaRPr lang="fr-CA" dirty="0"/>
          </a:p>
        </p:txBody>
      </p:sp>
      <p:sp>
        <p:nvSpPr>
          <p:cNvPr id="3" name="Content Placeholder 2"/>
          <p:cNvSpPr>
            <a:spLocks noGrp="1"/>
          </p:cNvSpPr>
          <p:nvPr>
            <p:ph idx="1"/>
          </p:nvPr>
        </p:nvSpPr>
        <p:spPr>
          <a:xfrm>
            <a:off x="304800" y="2415212"/>
            <a:ext cx="8458200" cy="3429000"/>
          </a:xfrm>
          <a:prstGeom prst="rect">
            <a:avLst/>
          </a:prstGeom>
        </p:spPr>
        <p:txBody>
          <a:bodyPr/>
          <a:lstStyle>
            <a:lvl1pPr>
              <a:defRPr sz="2800">
                <a:latin typeface="+mn-lt"/>
              </a:defRPr>
            </a:lvl1pPr>
            <a:lvl2pPr>
              <a:defRPr sz="2400">
                <a:latin typeface="+mn-lt"/>
              </a:defRPr>
            </a:lvl2pPr>
            <a:lvl3pPr>
              <a:defRPr sz="2000">
                <a:latin typeface="+mn-lt"/>
              </a:defRPr>
            </a:lvl3pPr>
            <a:lvl4pPr>
              <a:defRPr>
                <a:latin typeface="+mn-lt"/>
              </a:defRPr>
            </a:lvl4pPr>
            <a:lvl5pPr>
              <a:defRPr sz="18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A" dirty="0"/>
          </a:p>
        </p:txBody>
      </p:sp>
      <p:sp>
        <p:nvSpPr>
          <p:cNvPr id="4" name="Rectangle 5">
            <a:extLst>
              <a:ext uri="{FF2B5EF4-FFF2-40B4-BE49-F238E27FC236}"/>
            </a:extLst>
          </p:cNvPr>
          <p:cNvSpPr>
            <a:spLocks noGrp="1" noChangeArrowheads="1"/>
          </p:cNvSpPr>
          <p:nvPr>
            <p:ph type="dt" sz="half" idx="10"/>
          </p:nvPr>
        </p:nvSpPr>
        <p:spPr>
          <a:xfrm>
            <a:off x="304800" y="6248400"/>
            <a:ext cx="19050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5" name="Rectangle 6">
            <a:extLst>
              <a:ext uri="{FF2B5EF4-FFF2-40B4-BE49-F238E27FC236}"/>
            </a:extLst>
          </p:cNvPr>
          <p:cNvSpPr>
            <a:spLocks noGrp="1" noChangeArrowheads="1"/>
          </p:cNvSpPr>
          <p:nvPr>
            <p:ph type="ftr" sz="quarter" idx="11"/>
          </p:nvPr>
        </p:nvSpPr>
        <p:spPr>
          <a:xfrm>
            <a:off x="3124200" y="6248400"/>
            <a:ext cx="2895600" cy="457200"/>
          </a:xfrm>
          <a:prstGeom prst="rect">
            <a:avLst/>
          </a:prstGeom>
        </p:spPr>
        <p:txBody>
          <a:bodyPr/>
          <a:lstStyle>
            <a:lvl1pPr eaLnBrk="1" hangingPunct="1">
              <a:defRPr sz="1400" baseline="0">
                <a:latin typeface="Arial" pitchFamily="34" charset="0"/>
                <a:ea typeface="MS PGothic" pitchFamily="34" charset="-128"/>
                <a:cs typeface="+mn-cs"/>
              </a:defRPr>
            </a:lvl1pPr>
          </a:lstStyle>
          <a:p>
            <a:pPr>
              <a:defRPr/>
            </a:pPr>
            <a:endParaRPr lang="fr-FR"/>
          </a:p>
        </p:txBody>
      </p:sp>
      <p:sp>
        <p:nvSpPr>
          <p:cNvPr id="6" name="Rectangle 7">
            <a:extLst>
              <a:ext uri="{FF2B5EF4-FFF2-40B4-BE49-F238E27FC236}"/>
            </a:extLst>
          </p:cNvPr>
          <p:cNvSpPr>
            <a:spLocks noGrp="1" noChangeArrowheads="1"/>
          </p:cNvSpPr>
          <p:nvPr>
            <p:ph type="sldNum" sz="quarter" idx="12"/>
          </p:nvPr>
        </p:nvSpPr>
        <p:spPr>
          <a:xfrm>
            <a:off x="6699250" y="6289675"/>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24F6F7AD-B5E2-4BEE-BBC0-423CFA0ED427}" type="slidenum">
              <a:rPr lang="fr-FR" altLang="fr-FR"/>
              <a:pPr>
                <a:defRPr/>
              </a:pPr>
              <a:t>‹N°›</a:t>
            </a:fld>
            <a:endParaRPr lang="fr-FR" altLang="fr-FR"/>
          </a:p>
        </p:txBody>
      </p:sp>
    </p:spTree>
    <p:extLst>
      <p:ext uri="{BB962C8B-B14F-4D97-AF65-F5344CB8AC3E}">
        <p14:creationId xmlns:p14="http://schemas.microsoft.com/office/powerpoint/2010/main" val="241289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a:t>Cliquez et modifiez le titre</a:t>
            </a:r>
            <a:endParaRPr lang="fr-FR" dirty="0"/>
          </a:p>
        </p:txBody>
      </p:sp>
      <p:sp>
        <p:nvSpPr>
          <p:cNvPr id="3" name="Espace réservé du numéro de diapositive 5">
            <a:extLst>
              <a:ext uri="{FF2B5EF4-FFF2-40B4-BE49-F238E27FC236}"/>
            </a:extLst>
          </p:cNvPr>
          <p:cNvSpPr>
            <a:spLocks noGrp="1"/>
          </p:cNvSpPr>
          <p:nvPr>
            <p:ph type="sldNum" sz="quarter" idx="10"/>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E0B8FD20-6941-435D-AF64-45392E96B045}" type="slidenum">
              <a:rPr lang="fr-FR" altLang="fr-FR"/>
              <a:pPr>
                <a:defRPr/>
              </a:pPr>
              <a:t>‹N°›</a:t>
            </a:fld>
            <a:endParaRPr lang="fr-FR" altLang="fr-FR"/>
          </a:p>
        </p:txBody>
      </p:sp>
    </p:spTree>
    <p:extLst>
      <p:ext uri="{BB962C8B-B14F-4D97-AF65-F5344CB8AC3E}">
        <p14:creationId xmlns:p14="http://schemas.microsoft.com/office/powerpoint/2010/main" val="2964087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048000"/>
            <a:ext cx="8229600" cy="3078163"/>
          </a:xfrm>
          <a:prstGeom prst="rect">
            <a:avLst/>
          </a:prstGeo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fr-FR"/>
          </a:p>
        </p:txBody>
      </p:sp>
    </p:spTree>
    <p:extLst>
      <p:ext uri="{BB962C8B-B14F-4D97-AF65-F5344CB8AC3E}">
        <p14:creationId xmlns:p14="http://schemas.microsoft.com/office/powerpoint/2010/main" val="3062767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a:t>Modifiez les styles du texte du masque</a:t>
            </a:r>
          </a:p>
          <a:p>
            <a:pPr lvl="1"/>
            <a:r>
              <a:rPr lang="fr-FR"/>
              <a:t>Deuxième niveau</a:t>
            </a:r>
          </a:p>
          <a:p>
            <a:pPr lvl="2"/>
            <a:r>
              <a:rPr lang="fr-FR"/>
              <a:t>Troisième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9F7CC964-9EBD-4843-A969-C5CBD5D411F0}"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78C896AD-0217-4B12-AFD1-2B2F76BAF498}" type="slidenum">
              <a:rPr lang="fr-FR" altLang="fr-FR"/>
              <a:pPr>
                <a:defRPr/>
              </a:pPr>
              <a:t>‹N°›</a:t>
            </a:fld>
            <a:endParaRPr lang="fr-FR" altLang="fr-FR"/>
          </a:p>
        </p:txBody>
      </p:sp>
    </p:spTree>
    <p:extLst>
      <p:ext uri="{BB962C8B-B14F-4D97-AF65-F5344CB8AC3E}">
        <p14:creationId xmlns:p14="http://schemas.microsoft.com/office/powerpoint/2010/main" val="35464721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5" name="Espace réservé de la date 4">
            <a:extLst>
              <a:ext uri="{FF2B5EF4-FFF2-40B4-BE49-F238E27FC236}"/>
            </a:extLst>
          </p:cNvPr>
          <p:cNvSpPr>
            <a:spLocks noGrp="1"/>
          </p:cNvSpPr>
          <p:nvPr>
            <p:ph type="dt" sz="half" idx="10"/>
          </p:nvPr>
        </p:nvSpPr>
        <p:spPr>
          <a:xfrm>
            <a:off x="457200" y="6416675"/>
            <a:ext cx="2133600" cy="365125"/>
          </a:xfrm>
        </p:spPr>
        <p:txBody>
          <a:bodyPr/>
          <a:lstStyle>
            <a:lvl1pPr>
              <a:defRPr/>
            </a:lvl1pPr>
          </a:lstStyle>
          <a:p>
            <a:pPr>
              <a:defRPr/>
            </a:pPr>
            <a:fld id="{ABD5C738-3925-44FF-99C7-16FF541FF814}" type="datetime1">
              <a:rPr lang="fr-FR" altLang="fr-FR"/>
              <a:pPr>
                <a:defRPr/>
              </a:pPr>
              <a:t>18/12/2018</a:t>
            </a:fld>
            <a:endParaRPr lang="fr-FR" altLang="fr-FR"/>
          </a:p>
        </p:txBody>
      </p:sp>
      <p:sp>
        <p:nvSpPr>
          <p:cNvPr id="6" name="Espace réservé du pied de page 5">
            <a:extLst>
              <a:ext uri="{FF2B5EF4-FFF2-40B4-BE49-F238E27FC236}"/>
            </a:extLst>
          </p:cNvPr>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a:extLst>
              <a:ext uri="{FF2B5EF4-FFF2-40B4-BE49-F238E27FC236}"/>
            </a:extLst>
          </p:cNvPr>
          <p:cNvSpPr>
            <a:spLocks noGrp="1"/>
          </p:cNvSpPr>
          <p:nvPr>
            <p:ph type="sldNum" sz="quarter" idx="12"/>
          </p:nvPr>
        </p:nvSpPr>
        <p:spPr>
          <a:xfrm>
            <a:off x="6553200" y="6416675"/>
            <a:ext cx="2133600" cy="365125"/>
          </a:xfrm>
        </p:spPr>
        <p:txBody>
          <a:bodyPr/>
          <a:lstStyle>
            <a:lvl1pPr>
              <a:defRPr/>
            </a:lvl1pPr>
          </a:lstStyle>
          <a:p>
            <a:pPr>
              <a:defRPr/>
            </a:pPr>
            <a:fld id="{D41FE15A-8D63-4A66-AB28-0620180F7B6F}" type="slidenum">
              <a:rPr lang="fr-FR" altLang="fr-FR"/>
              <a:pPr>
                <a:defRPr/>
              </a:pPr>
              <a:t>‹N°›</a:t>
            </a:fld>
            <a:endParaRPr lang="fr-FR" altLang="fr-FR"/>
          </a:p>
        </p:txBody>
      </p:sp>
    </p:spTree>
    <p:extLst>
      <p:ext uri="{BB962C8B-B14F-4D97-AF65-F5344CB8AC3E}">
        <p14:creationId xmlns:p14="http://schemas.microsoft.com/office/powerpoint/2010/main" val="10584381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a:extLst>
              <a:ext uri="{FF2B5EF4-FFF2-40B4-BE49-F238E27FC236}"/>
            </a:extLst>
          </p:cNvPr>
          <p:cNvSpPr>
            <a:spLocks noGrp="1"/>
          </p:cNvSpPr>
          <p:nvPr>
            <p:ph type="dt" sz="half" idx="10"/>
          </p:nvPr>
        </p:nvSpPr>
        <p:spPr>
          <a:xfrm>
            <a:off x="8001000" y="6356350"/>
            <a:ext cx="1143000" cy="365125"/>
          </a:xfrm>
        </p:spPr>
        <p:txBody>
          <a:bodyPr anchor="t"/>
          <a:lstStyle>
            <a:lvl1pPr>
              <a:defRPr sz="1200">
                <a:solidFill>
                  <a:schemeClr val="bg1"/>
                </a:solidFill>
                <a:latin typeface="Arial" charset="0"/>
                <a:ea typeface="ＭＳ Ｐゴシック" charset="-128"/>
                <a:cs typeface="Arial" charset="0"/>
              </a:defRPr>
            </a:lvl1pPr>
          </a:lstStyle>
          <a:p>
            <a:pPr>
              <a:defRPr/>
            </a:pPr>
            <a:fld id="{3ECFCA3D-B847-41EF-A834-AB35C85538F2}" type="datetime1">
              <a:rPr lang="fr-FR" altLang="fr-FR"/>
              <a:pPr>
                <a:defRPr/>
              </a:pPr>
              <a:t>18/12/2018</a:t>
            </a:fld>
            <a:endParaRPr lang="fr-FR" altLang="fr-FR"/>
          </a:p>
        </p:txBody>
      </p:sp>
    </p:spTree>
    <p:extLst>
      <p:ext uri="{BB962C8B-B14F-4D97-AF65-F5344CB8AC3E}">
        <p14:creationId xmlns:p14="http://schemas.microsoft.com/office/powerpoint/2010/main" val="1225066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956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62780493-4841-4CA6-979B-FF4A9A1B3BD5}"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941716DE-D18F-4EDF-B132-8E4EAE931215}" type="slidenum">
              <a:rPr lang="fr-FR" altLang="fr-FR"/>
              <a:pPr>
                <a:defRPr/>
              </a:pPr>
              <a:t>‹N°›</a:t>
            </a:fld>
            <a:endParaRPr lang="fr-FR" altLang="fr-FR"/>
          </a:p>
        </p:txBody>
      </p:sp>
    </p:spTree>
    <p:extLst>
      <p:ext uri="{BB962C8B-B14F-4D97-AF65-F5344CB8AC3E}">
        <p14:creationId xmlns:p14="http://schemas.microsoft.com/office/powerpoint/2010/main" val="16945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a:extLst>
              <a:ext uri="{FF2B5EF4-FFF2-40B4-BE49-F238E27FC236}"/>
            </a:extLst>
          </p:cNvPr>
          <p:cNvSpPr>
            <a:spLocks noGrp="1"/>
          </p:cNvSpPr>
          <p:nvPr>
            <p:ph type="dt" sz="half" idx="10"/>
          </p:nvPr>
        </p:nvSpPr>
        <p:spPr>
          <a:xfrm>
            <a:off x="8001000" y="6356350"/>
            <a:ext cx="1143000" cy="365125"/>
          </a:xfrm>
        </p:spPr>
        <p:txBody>
          <a:bodyPr anchor="t"/>
          <a:lstStyle>
            <a:lvl1pPr>
              <a:defRPr sz="1200">
                <a:solidFill>
                  <a:schemeClr val="bg1"/>
                </a:solidFill>
                <a:latin typeface="Arial" charset="0"/>
                <a:ea typeface="ＭＳ Ｐゴシック" charset="-128"/>
                <a:cs typeface="Arial" charset="0"/>
              </a:defRPr>
            </a:lvl1pPr>
          </a:lstStyle>
          <a:p>
            <a:pPr>
              <a:defRPr/>
            </a:pPr>
            <a:fld id="{CA1F9BD4-2743-4417-AD58-EBBAF71CFC47}" type="datetime1">
              <a:rPr lang="fr-FR" altLang="fr-FR"/>
              <a:pPr>
                <a:defRPr/>
              </a:pPr>
              <a:t>18/12/2018</a:t>
            </a:fld>
            <a:endParaRPr lang="fr-FR" altLang="fr-FR"/>
          </a:p>
        </p:txBody>
      </p:sp>
    </p:spTree>
    <p:extLst>
      <p:ext uri="{BB962C8B-B14F-4D97-AF65-F5344CB8AC3E}">
        <p14:creationId xmlns:p14="http://schemas.microsoft.com/office/powerpoint/2010/main" val="554275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u numéro de diapositive 5">
            <a:extLst>
              <a:ext uri="{FF2B5EF4-FFF2-40B4-BE49-F238E27FC236}"/>
            </a:extLst>
          </p:cNvPr>
          <p:cNvSpPr>
            <a:spLocks noGrp="1"/>
          </p:cNvSpPr>
          <p:nvPr>
            <p:ph type="sldNum" sz="quarter" idx="10"/>
          </p:nvPr>
        </p:nvSpPr>
        <p:spPr>
          <a:xfrm>
            <a:off x="6553200" y="6356350"/>
            <a:ext cx="2133600" cy="365125"/>
          </a:xfrm>
        </p:spPr>
        <p:txBody>
          <a:bodyPr/>
          <a:lstStyle>
            <a:lvl1pPr>
              <a:defRPr/>
            </a:lvl1pPr>
          </a:lstStyle>
          <a:p>
            <a:pPr>
              <a:defRPr/>
            </a:pPr>
            <a:fld id="{E5071B8E-7ADB-4DF7-BDAF-B06141839501}" type="slidenum">
              <a:rPr lang="fr-FR" altLang="fr-FR"/>
              <a:pPr>
                <a:defRPr/>
              </a:pPr>
              <a:t>‹N°›</a:t>
            </a:fld>
            <a:endParaRPr lang="fr-FR" altLang="fr-FR"/>
          </a:p>
        </p:txBody>
      </p:sp>
    </p:spTree>
    <p:extLst>
      <p:ext uri="{BB962C8B-B14F-4D97-AF65-F5344CB8AC3E}">
        <p14:creationId xmlns:p14="http://schemas.microsoft.com/office/powerpoint/2010/main" val="33377720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0"/>
            <a:ext cx="8229600" cy="1143000"/>
          </a:xfrm>
          <a:prstGeom prst="rect">
            <a:avLst/>
          </a:prstGeom>
        </p:spPr>
        <p:txBody>
          <a:bodyPr/>
          <a:lstStyle>
            <a:lvl1pPr>
              <a:defRPr sz="3600" b="1" cap="all">
                <a:solidFill>
                  <a:srgbClr val="FFFFFF"/>
                </a:solidFill>
                <a:effectLst>
                  <a:outerShdw blurRad="50800" dist="38100" dir="2700000">
                    <a:schemeClr val="tx2"/>
                  </a:outerShdw>
                </a:effectLst>
              </a:defRPr>
            </a:lvl1pPr>
          </a:lstStyle>
          <a:p>
            <a:r>
              <a:rPr lang="fr-CA" dirty="0"/>
              <a:t>Cliquez et modifiez le titre</a:t>
            </a:r>
            <a:endParaRPr lang="fr-FR" dirty="0"/>
          </a:p>
        </p:txBody>
      </p:sp>
      <p:sp>
        <p:nvSpPr>
          <p:cNvPr id="3" name="Espace réservé du numéro de diapositive 5">
            <a:extLst>
              <a:ext uri="{FF2B5EF4-FFF2-40B4-BE49-F238E27FC236}"/>
            </a:extLst>
          </p:cNvPr>
          <p:cNvSpPr>
            <a:spLocks noGrp="1"/>
          </p:cNvSpPr>
          <p:nvPr>
            <p:ph type="sldNum" sz="quarter" idx="10"/>
          </p:nvPr>
        </p:nvSpPr>
        <p:spPr>
          <a:xfrm>
            <a:off x="6553200" y="6356350"/>
            <a:ext cx="2133600" cy="365125"/>
          </a:xfrm>
        </p:spPr>
        <p:txBody>
          <a:bodyPr/>
          <a:lstStyle>
            <a:lvl1pPr>
              <a:defRPr/>
            </a:lvl1pPr>
          </a:lstStyle>
          <a:p>
            <a:pPr>
              <a:defRPr/>
            </a:pPr>
            <a:fld id="{71DACE30-F2F7-4CAD-A376-55F69691DCFA}" type="slidenum">
              <a:rPr lang="fr-FR" altLang="fr-FR"/>
              <a:pPr>
                <a:defRPr/>
              </a:pPr>
              <a:t>‹N°›</a:t>
            </a:fld>
            <a:endParaRPr lang="fr-FR" altLang="fr-FR"/>
          </a:p>
        </p:txBody>
      </p:sp>
    </p:spTree>
    <p:extLst>
      <p:ext uri="{BB962C8B-B14F-4D97-AF65-F5344CB8AC3E}">
        <p14:creationId xmlns:p14="http://schemas.microsoft.com/office/powerpoint/2010/main" val="42884337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lvl1pPr>
              <a:defRPr sz="3600" b="0" i="0">
                <a:latin typeface="Arial"/>
                <a:cs typeface="Arial"/>
              </a:defRPr>
            </a:lvl1pPr>
          </a:lstStyle>
          <a:p>
            <a:r>
              <a:rPr lang="fr-FR"/>
              <a:t>Modifiez le style du titre</a:t>
            </a:r>
            <a:endParaRPr lang="fr-FR" dirty="0"/>
          </a:p>
        </p:txBody>
      </p:sp>
      <p:sp>
        <p:nvSpPr>
          <p:cNvPr id="3" name="Sous-titre 2"/>
          <p:cNvSpPr>
            <a:spLocks noGrp="1"/>
          </p:cNvSpPr>
          <p:nvPr>
            <p:ph type="subTitle" idx="1"/>
          </p:nvPr>
        </p:nvSpPr>
        <p:spPr>
          <a:xfrm>
            <a:off x="1371600" y="3886200"/>
            <a:ext cx="6400800" cy="1752600"/>
          </a:xfrm>
          <a:prstGeom prst="rect">
            <a:avLst/>
          </a:prstGeom>
        </p:spPr>
        <p:txBody>
          <a:bodyPr/>
          <a:lstStyle>
            <a:lvl1pPr marL="0" indent="0" algn="ctr">
              <a:buNone/>
              <a:defRPr b="0" i="0">
                <a:solidFill>
                  <a:schemeClr val="tx1">
                    <a:tint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FR" dirty="0"/>
          </a:p>
        </p:txBody>
      </p:sp>
      <p:sp>
        <p:nvSpPr>
          <p:cNvPr id="4" name="Espace réservé de la date 3">
            <a:extLst>
              <a:ext uri="{FF2B5EF4-FFF2-40B4-BE49-F238E27FC236}"/>
            </a:extLst>
          </p:cNvPr>
          <p:cNvSpPr>
            <a:spLocks noGrp="1"/>
          </p:cNvSpPr>
          <p:nvPr>
            <p:ph type="dt" sz="half" idx="10"/>
          </p:nvPr>
        </p:nvSpPr>
        <p:spPr>
          <a:xfrm>
            <a:off x="8001000" y="6356350"/>
            <a:ext cx="11430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200">
                <a:solidFill>
                  <a:schemeClr val="bg1"/>
                </a:solidFill>
                <a:latin typeface="Arial" charset="0"/>
                <a:ea typeface="ＭＳ Ｐゴシック" charset="-128"/>
                <a:cs typeface="Arial" charset="0"/>
              </a:defRPr>
            </a:lvl1pPr>
          </a:lstStyle>
          <a:p>
            <a:pPr>
              <a:defRPr/>
            </a:pPr>
            <a:fld id="{19C5E5AD-F757-4CB3-9803-7A5D8106F632}" type="datetime1">
              <a:rPr lang="fr-FR" altLang="fr-FR"/>
              <a:pPr>
                <a:defRPr/>
              </a:pPr>
              <a:t>18/12/2018</a:t>
            </a:fld>
            <a:endParaRPr lang="fr-FR" altLang="fr-FR"/>
          </a:p>
        </p:txBody>
      </p:sp>
    </p:spTree>
    <p:extLst>
      <p:ext uri="{BB962C8B-B14F-4D97-AF65-F5344CB8AC3E}">
        <p14:creationId xmlns:p14="http://schemas.microsoft.com/office/powerpoint/2010/main" val="4652675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1127125"/>
            <a:ext cx="8229600" cy="997068"/>
          </a:xfrm>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idx="1"/>
          </p:nvPr>
        </p:nvSpPr>
        <p:spPr>
          <a:xfrm>
            <a:off x="457200" y="2452687"/>
            <a:ext cx="8229600" cy="3948113"/>
          </a:xfrm>
        </p:spPr>
        <p:txBody>
          <a:bodyPr/>
          <a:lstStyle>
            <a:lvl1pPr>
              <a:defRPr b="0" i="0">
                <a:latin typeface="Arial"/>
                <a:cs typeface="Arial"/>
              </a:defRPr>
            </a:lvl1pPr>
            <a:lvl2pPr>
              <a:defRPr b="0" i="0">
                <a:latin typeface="Arial"/>
                <a:cs typeface="Arial"/>
              </a:defRPr>
            </a:lvl2pPr>
            <a:lvl3pPr>
              <a:defRPr b="0" i="0">
                <a:latin typeface="Arial"/>
                <a:cs typeface="Arial"/>
              </a:defRPr>
            </a:lvl3pPr>
            <a:lvl4pPr>
              <a:defRPr b="0" i="0">
                <a:latin typeface="Arial"/>
                <a:cs typeface="Arial"/>
              </a:defRPr>
            </a:lvl4pPr>
            <a:lvl5pPr>
              <a:defRPr b="0" i="0">
                <a:latin typeface="Arial"/>
                <a:cs typeface="Arial"/>
              </a:defRPr>
            </a:lvl5pPr>
          </a:lstStyle>
          <a:p>
            <a:pPr lvl="0"/>
            <a:r>
              <a:rPr lang="fr-FR"/>
              <a:t>Modifiez les styles du texte du masque</a:t>
            </a:r>
          </a:p>
          <a:p>
            <a:pPr lvl="1"/>
            <a:r>
              <a:rPr lang="fr-FR"/>
              <a:t>Deuxième niveau</a:t>
            </a:r>
          </a:p>
          <a:p>
            <a:pPr lvl="2"/>
            <a:r>
              <a:rPr lang="fr-FR"/>
              <a:t>Troisième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3B0DFDD4-D433-435D-A67F-648480E68BDD}"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91D8F079-0D69-4CEB-A362-302FEAEC9951}" type="slidenum">
              <a:rPr lang="fr-FR" altLang="fr-FR"/>
              <a:pPr>
                <a:defRPr/>
              </a:pPr>
              <a:t>‹N°›</a:t>
            </a:fld>
            <a:endParaRPr lang="fr-FR" altLang="fr-FR"/>
          </a:p>
        </p:txBody>
      </p:sp>
    </p:spTree>
    <p:extLst>
      <p:ext uri="{BB962C8B-B14F-4D97-AF65-F5344CB8AC3E}">
        <p14:creationId xmlns:p14="http://schemas.microsoft.com/office/powerpoint/2010/main" val="4741750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1189038"/>
            <a:ext cx="8229600" cy="1143000"/>
          </a:xfrm>
          <a:ln>
            <a:noFill/>
          </a:ln>
        </p:spPr>
        <p:txBody>
          <a:bodyPr/>
          <a:lstStyle>
            <a:lvl1pPr>
              <a:defRPr>
                <a:latin typeface="Arial"/>
                <a:cs typeface="Arial"/>
              </a:defRPr>
            </a:lvl1pPr>
          </a:lstStyle>
          <a:p>
            <a:r>
              <a:rPr lang="fr-FR"/>
              <a:t>Modifiez le style du titre</a:t>
            </a:r>
            <a:endParaRPr lang="fr-FR" dirty="0"/>
          </a:p>
        </p:txBody>
      </p:sp>
      <p:sp>
        <p:nvSpPr>
          <p:cNvPr id="3" name="Espace réservé du contenu 2"/>
          <p:cNvSpPr>
            <a:spLocks noGrp="1"/>
          </p:cNvSpPr>
          <p:nvPr>
            <p:ph sz="half" idx="1"/>
          </p:nvPr>
        </p:nvSpPr>
        <p:spPr>
          <a:xfrm>
            <a:off x="457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4" name="Espace réservé du contenu 3"/>
          <p:cNvSpPr>
            <a:spLocks noGrp="1"/>
          </p:cNvSpPr>
          <p:nvPr>
            <p:ph sz="half" idx="2"/>
          </p:nvPr>
        </p:nvSpPr>
        <p:spPr>
          <a:xfrm>
            <a:off x="4648200" y="2514601"/>
            <a:ext cx="4038600" cy="3841750"/>
          </a:xfrm>
          <a:ln>
            <a:noFill/>
          </a:ln>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p:txBody>
      </p:sp>
      <p:sp>
        <p:nvSpPr>
          <p:cNvPr id="5" name="Espace réservé de la date 4">
            <a:extLst>
              <a:ext uri="{FF2B5EF4-FFF2-40B4-BE49-F238E27FC236}"/>
            </a:extLst>
          </p:cNvPr>
          <p:cNvSpPr>
            <a:spLocks noGrp="1"/>
          </p:cNvSpPr>
          <p:nvPr>
            <p:ph type="dt" sz="half" idx="10"/>
          </p:nvPr>
        </p:nvSpPr>
        <p:spPr>
          <a:xfrm>
            <a:off x="457200" y="6416675"/>
            <a:ext cx="2133600" cy="365125"/>
          </a:xfrm>
        </p:spPr>
        <p:txBody>
          <a:bodyPr/>
          <a:lstStyle>
            <a:lvl1pPr>
              <a:defRPr/>
            </a:lvl1pPr>
          </a:lstStyle>
          <a:p>
            <a:pPr>
              <a:defRPr/>
            </a:pPr>
            <a:fld id="{15C75707-0605-4272-9CAD-67390E913EED}" type="datetime1">
              <a:rPr lang="fr-FR" altLang="fr-FR"/>
              <a:pPr>
                <a:defRPr/>
              </a:pPr>
              <a:t>18/12/2018</a:t>
            </a:fld>
            <a:endParaRPr lang="fr-FR" altLang="fr-FR"/>
          </a:p>
        </p:txBody>
      </p:sp>
      <p:sp>
        <p:nvSpPr>
          <p:cNvPr id="6" name="Espace réservé du pied de page 5">
            <a:extLst>
              <a:ext uri="{FF2B5EF4-FFF2-40B4-BE49-F238E27FC236}"/>
            </a:extLst>
          </p:cNvPr>
          <p:cNvSpPr>
            <a:spLocks noGrp="1"/>
          </p:cNvSpPr>
          <p:nvPr>
            <p:ph type="ftr" sz="quarter" idx="11"/>
          </p:nvPr>
        </p:nvSpPr>
        <p:spPr>
          <a:xfrm>
            <a:off x="3124200" y="6416675"/>
            <a:ext cx="2895600" cy="365125"/>
          </a:xfrm>
        </p:spPr>
        <p:txBody>
          <a:bodyPr/>
          <a:lstStyle>
            <a:lvl1pPr>
              <a:defRPr/>
            </a:lvl1pPr>
          </a:lstStyle>
          <a:p>
            <a:pPr>
              <a:defRPr/>
            </a:pPr>
            <a:endParaRPr lang="fr-FR" altLang="fr-FR"/>
          </a:p>
        </p:txBody>
      </p:sp>
      <p:sp>
        <p:nvSpPr>
          <p:cNvPr id="7" name="Espace réservé du numéro de diapositive 6">
            <a:extLst>
              <a:ext uri="{FF2B5EF4-FFF2-40B4-BE49-F238E27FC236}"/>
            </a:extLst>
          </p:cNvPr>
          <p:cNvSpPr>
            <a:spLocks noGrp="1"/>
          </p:cNvSpPr>
          <p:nvPr>
            <p:ph type="sldNum" sz="quarter" idx="12"/>
          </p:nvPr>
        </p:nvSpPr>
        <p:spPr>
          <a:xfrm>
            <a:off x="6553200" y="6416675"/>
            <a:ext cx="2133600" cy="365125"/>
          </a:xfrm>
        </p:spPr>
        <p:txBody>
          <a:bodyPr/>
          <a:lstStyle>
            <a:lvl1pPr>
              <a:defRPr/>
            </a:lvl1pPr>
          </a:lstStyle>
          <a:p>
            <a:pPr>
              <a:defRPr/>
            </a:pPr>
            <a:fld id="{7FA7DBC6-5149-4E98-BDB8-7A64316D5622}" type="slidenum">
              <a:rPr lang="fr-FR" altLang="fr-FR"/>
              <a:pPr>
                <a:defRPr/>
              </a:pPr>
              <a:t>‹N°›</a:t>
            </a:fld>
            <a:endParaRPr lang="fr-FR" altLang="fr-FR"/>
          </a:p>
        </p:txBody>
      </p:sp>
    </p:spTree>
    <p:extLst>
      <p:ext uri="{BB962C8B-B14F-4D97-AF65-F5344CB8AC3E}">
        <p14:creationId xmlns:p14="http://schemas.microsoft.com/office/powerpoint/2010/main" val="21960452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p:txBody>
      </p:sp>
      <p:sp>
        <p:nvSpPr>
          <p:cNvPr id="4" name="Espace réservé de la date 3">
            <a:extLst>
              <a:ext uri="{FF2B5EF4-FFF2-40B4-BE49-F238E27FC236}"/>
            </a:extLst>
          </p:cNvPr>
          <p:cNvSpPr>
            <a:spLocks noGrp="1"/>
          </p:cNvSpPr>
          <p:nvPr>
            <p:ph type="dt" sz="half" idx="10"/>
          </p:nvPr>
        </p:nvSpPr>
        <p:spPr/>
        <p:txBody>
          <a:bodyPr/>
          <a:lstStyle>
            <a:lvl1pPr>
              <a:defRPr/>
            </a:lvl1pPr>
          </a:lstStyle>
          <a:p>
            <a:pPr>
              <a:defRPr/>
            </a:pPr>
            <a:fld id="{4A02DAD8-F41A-4FD7-8B8E-BA5A57CADFEE}"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11"/>
          </p:nvPr>
        </p:nvSpPr>
        <p:spPr/>
        <p:txBody>
          <a:bodyPr/>
          <a:lstStyle>
            <a:lvl1pPr>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12"/>
          </p:nvPr>
        </p:nvSpPr>
        <p:spPr/>
        <p:txBody>
          <a:bodyPr/>
          <a:lstStyle>
            <a:lvl1pPr>
              <a:defRPr/>
            </a:lvl1pPr>
          </a:lstStyle>
          <a:p>
            <a:pPr>
              <a:defRPr/>
            </a:pPr>
            <a:fld id="{87905425-2044-415F-B873-B7D098C39D27}" type="slidenum">
              <a:rPr lang="fr-FR" altLang="fr-FR"/>
              <a:pPr>
                <a:defRPr/>
              </a:pPr>
              <a:t>‹N°›</a:t>
            </a:fld>
            <a:endParaRPr lang="fr-FR" altLang="fr-FR"/>
          </a:p>
        </p:txBody>
      </p:sp>
    </p:spTree>
    <p:extLst>
      <p:ext uri="{BB962C8B-B14F-4D97-AF65-F5344CB8AC3E}">
        <p14:creationId xmlns:p14="http://schemas.microsoft.com/office/powerpoint/2010/main" val="41410749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13.xml"/><Relationship Id="rId7"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5.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6.jpeg"/><Relationship Id="rId5" Type="http://schemas.openxmlformats.org/officeDocument/2006/relationships/theme" Target="../theme/theme6.xml"/><Relationship Id="rId4" Type="http://schemas.openxmlformats.org/officeDocument/2006/relationships/slideLayout" Target="../slideLayouts/slideLayout23.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7.xml"/><Relationship Id="rId1" Type="http://schemas.openxmlformats.org/officeDocument/2006/relationships/slideLayout" Target="../slideLayouts/slideLayout2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image" Target="../media/image5.jpe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9.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Image 3" descr="Sans titre-2.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3C0DE327-776F-4538-8EE1-3C0F3023AA50}"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510" r:id="rId1"/>
    <p:sldLayoutId id="2147484495" r:id="rId2"/>
    <p:sldLayoutId id="2147484496" r:id="rId3"/>
    <p:sldLayoutId id="2147484497" r:id="rId4"/>
    <p:sldLayoutId id="2147484498"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Image 3" descr="Sans titre-3.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numéro de diapositive 5">
            <a:extLst>
              <a:ext uri="{FF2B5EF4-FFF2-40B4-BE49-F238E27FC236}"/>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1F497D"/>
                </a:solidFill>
                <a:latin typeface="Calibri" panose="020F0502020204030204" pitchFamily="34" charset="0"/>
              </a:defRPr>
            </a:lvl1pPr>
          </a:lstStyle>
          <a:p>
            <a:pPr>
              <a:defRPr/>
            </a:pPr>
            <a:fld id="{B51B91F0-C785-4F3E-8320-59694BFD1A8D}"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499" r:id="rId1"/>
    <p:sldLayoutId id="2147484500" r:id="rId2"/>
    <p:sldLayoutId id="2147484501" r:id="rId3"/>
    <p:sldLayoutId id="2147484502" r:id="rId4"/>
    <p:sldLayoutId id="2147484503"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34"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Image 2" descr="Fonds diapos-01.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Image 3" descr="Sans titre-1.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04775" y="-80963"/>
            <a:ext cx="9353550" cy="7019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04" r:id="rId5"/>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Image 7" descr="Fonds diapos-0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4100"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a:extLst>
              <a:ext uri="{FF2B5EF4-FFF2-40B4-BE49-F238E27FC236}"/>
            </a:extLst>
          </p:cNvPr>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0D85E726-3A92-451E-A034-EFE78BF041D6}"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539CDA4F-D94E-46C5-8F93-C79EACA64F68}"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505" r:id="rId1"/>
    <p:sldLayoutId id="2147484515" r:id="rId2"/>
    <p:sldLayoutId id="2147484516" r:id="rId3"/>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506"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Image 7" descr="Fonds diapos-03.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5124"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a:extLst>
              <a:ext uri="{FF2B5EF4-FFF2-40B4-BE49-F238E27FC236}"/>
            </a:extLst>
          </p:cNvPr>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E9CBEFBD-7A70-4E90-B52D-C37E9F8CCF2E}"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9E0107C9-A228-4671-B27B-87CF6B18E50B}"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507" r:id="rId1"/>
    <p:sldLayoutId id="2147484517" r:id="rId2"/>
    <p:sldLayoutId id="2147484518" r:id="rId3"/>
    <p:sldLayoutId id="2147484519" r:id="rId4"/>
  </p:sldLayoutIdLst>
  <p:timing>
    <p:tnLst>
      <p:par>
        <p:cTn id="1" dur="indefinite" restart="never" nodeType="tmRoot"/>
      </p:par>
    </p:tnLst>
  </p:timing>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Image 2" descr="Fonds diapos-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20" r:id="rId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Image 7" descr="Fonds diapos-0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Espace réservé du titre 1"/>
          <p:cNvSpPr>
            <a:spLocks noGrp="1"/>
          </p:cNvSpPr>
          <p:nvPr>
            <p:ph type="title"/>
          </p:nvPr>
        </p:nvSpPr>
        <p:spPr bwMode="auto">
          <a:xfrm>
            <a:off x="457200" y="1117600"/>
            <a:ext cx="8229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7172" name="Espace réservé du texte 2"/>
          <p:cNvSpPr>
            <a:spLocks noGrp="1"/>
          </p:cNvSpPr>
          <p:nvPr>
            <p:ph type="body" idx="1"/>
          </p:nvPr>
        </p:nvSpPr>
        <p:spPr bwMode="auto">
          <a:xfrm>
            <a:off x="457200" y="2332038"/>
            <a:ext cx="8229600" cy="402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a:extLst>
              <a:ext uri="{FF2B5EF4-FFF2-40B4-BE49-F238E27FC236}"/>
            </a:extLst>
          </p:cNvPr>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076CB8C1-AB37-4E94-AE18-A8DB6633A9BA}"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8B36027E-CFCE-47CC-940D-68E35E702545}"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508" r:id="rId1"/>
    <p:sldLayoutId id="2147484521" r:id="rId2"/>
  </p:sldLayoutIdLst>
  <p:txStyles>
    <p:titleStyle>
      <a:lvl1pPr algn="ctr"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ctr"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Univers 55"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Image 7" descr="Fonds diapos-0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Espace réservé du titre 1"/>
          <p:cNvSpPr>
            <a:spLocks noGrp="1"/>
          </p:cNvSpPr>
          <p:nvPr>
            <p:ph type="title"/>
          </p:nvPr>
        </p:nvSpPr>
        <p:spPr bwMode="auto">
          <a:xfrm>
            <a:off x="1676400" y="274638"/>
            <a:ext cx="7010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CA" altLang="fr-FR" smtClean="0"/>
              <a:t>Cliquez et modifiez le titre</a:t>
            </a:r>
            <a:endParaRPr lang="fr-FR" altLang="fr-FR" smtClean="0"/>
          </a:p>
        </p:txBody>
      </p:sp>
      <p:sp>
        <p:nvSpPr>
          <p:cNvPr id="8196" name="Espace réservé du texte 2"/>
          <p:cNvSpPr>
            <a:spLocks noGrp="1"/>
          </p:cNvSpPr>
          <p:nvPr>
            <p:ph type="body" idx="1"/>
          </p:nvPr>
        </p:nvSpPr>
        <p:spPr bwMode="auto">
          <a:xfrm>
            <a:off x="1676400" y="1600200"/>
            <a:ext cx="7010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p:txBody>
      </p:sp>
      <p:sp>
        <p:nvSpPr>
          <p:cNvPr id="4" name="Espace réservé de la date 3">
            <a:extLst>
              <a:ext uri="{FF2B5EF4-FFF2-40B4-BE49-F238E27FC236}"/>
            </a:extLst>
          </p:cNvPr>
          <p:cNvSpPr>
            <a:spLocks noGrp="1"/>
          </p:cNvSpPr>
          <p:nvPr>
            <p:ph type="dt" sz="half" idx="2"/>
          </p:nvPr>
        </p:nvSpPr>
        <p:spPr>
          <a:xfrm>
            <a:off x="457200" y="6492875"/>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Arial" charset="0"/>
                <a:ea typeface="ＭＳ Ｐゴシック" charset="-128"/>
              </a:defRPr>
            </a:lvl1pPr>
          </a:lstStyle>
          <a:p>
            <a:pPr>
              <a:defRPr/>
            </a:pPr>
            <a:fld id="{3F753F84-5D2B-4001-AFD5-00BCC7911C14}" type="datetime1">
              <a:rPr lang="fr-FR" altLang="fr-FR"/>
              <a:pPr>
                <a:defRPr/>
              </a:pPr>
              <a:t>18/12/2018</a:t>
            </a:fld>
            <a:endParaRPr lang="fr-FR" altLang="fr-FR"/>
          </a:p>
        </p:txBody>
      </p:sp>
      <p:sp>
        <p:nvSpPr>
          <p:cNvPr id="5" name="Espace réservé du pied de page 4">
            <a:extLst>
              <a:ext uri="{FF2B5EF4-FFF2-40B4-BE49-F238E27FC236}"/>
            </a:extLst>
          </p:cNvPr>
          <p:cNvSpPr>
            <a:spLocks noGrp="1"/>
          </p:cNvSpPr>
          <p:nvPr>
            <p:ph type="ftr" sz="quarter" idx="3"/>
          </p:nvPr>
        </p:nvSpPr>
        <p:spPr>
          <a:xfrm>
            <a:off x="3124200" y="6492875"/>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charset="0"/>
                <a:ea typeface="ＭＳ Ｐゴシック" charset="-128"/>
              </a:defRPr>
            </a:lvl1pPr>
          </a:lstStyle>
          <a:p>
            <a:pPr>
              <a:defRPr/>
            </a:pPr>
            <a:endParaRPr lang="fr-FR" altLang="fr-FR"/>
          </a:p>
        </p:txBody>
      </p:sp>
      <p:sp>
        <p:nvSpPr>
          <p:cNvPr id="6" name="Espace réservé du numéro de diapositive 5">
            <a:extLst>
              <a:ext uri="{FF2B5EF4-FFF2-40B4-BE49-F238E27FC236}"/>
            </a:extLst>
          </p:cNvPr>
          <p:cNvSpPr>
            <a:spLocks noGrp="1"/>
          </p:cNvSpPr>
          <p:nvPr>
            <p:ph type="sldNum" sz="quarter" idx="4"/>
          </p:nvPr>
        </p:nvSpPr>
        <p:spPr>
          <a:xfrm>
            <a:off x="65532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DC15C89-FB00-46C6-884E-9DABE6F29454}"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4509" r:id="rId1"/>
  </p:sldLayoutIdLst>
  <p:txStyles>
    <p:titleStyle>
      <a:lvl1pPr algn="l" defTabSz="457200" rtl="0" eaLnBrk="0" fontAlgn="base" hangingPunct="0">
        <a:spcBef>
          <a:spcPct val="0"/>
        </a:spcBef>
        <a:spcAft>
          <a:spcPct val="0"/>
        </a:spcAft>
        <a:defRPr sz="3600" kern="1200">
          <a:solidFill>
            <a:schemeClr val="tx1"/>
          </a:solidFill>
          <a:latin typeface="Arial"/>
          <a:ea typeface="ＭＳ Ｐゴシック" charset="-128"/>
          <a:cs typeface="ＭＳ Ｐゴシック" charset="-128"/>
        </a:defRPr>
      </a:lvl1pPr>
      <a:lvl2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2pPr>
      <a:lvl3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3pPr>
      <a:lvl4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4pPr>
      <a:lvl5pPr algn="l" defTabSz="457200" rtl="0" eaLnBrk="0" fontAlgn="base" hangingPunct="0">
        <a:spcBef>
          <a:spcPct val="0"/>
        </a:spcBef>
        <a:spcAft>
          <a:spcPct val="0"/>
        </a:spcAft>
        <a:defRPr sz="3600">
          <a:solidFill>
            <a:schemeClr val="tx1"/>
          </a:solidFill>
          <a:latin typeface="Arial" charset="0"/>
          <a:ea typeface="ＭＳ Ｐゴシック" charset="-128"/>
          <a:cs typeface="ＭＳ Ｐゴシック" charset="-128"/>
        </a:defRPr>
      </a:lvl5pPr>
      <a:lvl6pPr marL="4572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l"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chemeClr val="tx2"/>
        </a:buClr>
        <a:buFont typeface="Wingdings" panose="05000000000000000000" pitchFamily="2" charset="2"/>
        <a:buChar char="§"/>
        <a:defRPr sz="3200" kern="1200">
          <a:solidFill>
            <a:schemeClr val="tx1"/>
          </a:solidFill>
          <a:latin typeface="Arial"/>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4BACC6"/>
        </a:buClr>
        <a:buFont typeface="Wingdings" panose="05000000000000000000" pitchFamily="2" charset="2"/>
        <a:buChar char="§"/>
        <a:defRPr sz="2800" kern="1200">
          <a:solidFill>
            <a:schemeClr val="tx1"/>
          </a:solidFill>
          <a:latin typeface="Arial"/>
          <a:ea typeface="ＭＳ Ｐゴシック" charset="-128"/>
          <a:cs typeface="+mn-cs"/>
        </a:defRPr>
      </a:lvl2pPr>
      <a:lvl3pPr marL="1143000" indent="-228600" algn="l" defTabSz="457200" rtl="0" eaLnBrk="0" fontAlgn="base" hangingPunct="0">
        <a:spcBef>
          <a:spcPct val="20000"/>
        </a:spcBef>
        <a:spcAft>
          <a:spcPct val="0"/>
        </a:spcAft>
        <a:buClr>
          <a:srgbClr val="7F7F7F"/>
        </a:buClr>
        <a:buFont typeface="Arial" panose="020B0604020202020204" pitchFamily="34" charset="0"/>
        <a:buChar char="•"/>
        <a:defRPr sz="2400" kern="1200">
          <a:solidFill>
            <a:srgbClr val="7F7F7F"/>
          </a:solidFill>
          <a:latin typeface="Arial"/>
          <a:ea typeface="ＭＳ Ｐゴシック"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nvPr>
        </p:nvSpPr>
        <p:spPr>
          <a:xfrm>
            <a:off x="228600" y="1360488"/>
            <a:ext cx="8686800" cy="804862"/>
          </a:xfrm>
        </p:spPr>
        <p:txBody>
          <a:bodyPr anchor="t"/>
          <a:lstStyle/>
          <a:p>
            <a:pPr eaLnBrk="1" hangingPunct="1"/>
            <a:r>
              <a:rPr lang="en-CA" altLang="fr-FR" sz="3200" b="1" smtClean="0">
                <a:solidFill>
                  <a:srgbClr val="1F497D"/>
                </a:solidFill>
                <a:latin typeface="Arial" panose="020B0604020202020204" pitchFamily="34" charset="0"/>
                <a:ea typeface="ＭＳ Ｐゴシック" panose="020B0600070205080204" pitchFamily="34" charset="-128"/>
                <a:cs typeface="Arial" panose="020B0604020202020204" pitchFamily="34" charset="0"/>
              </a:rPr>
              <a:t>AGORA</a:t>
            </a:r>
            <a:endParaRPr lang="fr-CA" altLang="fr-FR" sz="3200" b="1" smtClean="0">
              <a:solidFill>
                <a:srgbClr val="1F497D"/>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3555" name="Titre 1"/>
          <p:cNvSpPr txBox="1">
            <a:spLocks/>
          </p:cNvSpPr>
          <p:nvPr/>
        </p:nvSpPr>
        <p:spPr bwMode="auto">
          <a:xfrm>
            <a:off x="123825" y="2470150"/>
            <a:ext cx="8686800"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ClrTx/>
              <a:buFontTx/>
              <a:buNone/>
            </a:pPr>
            <a:r>
              <a:rPr lang="en-CA" altLang="fr-FR" sz="2400" b="1">
                <a:cs typeface="Arial" panose="020B0604020202020204" pitchFamily="34" charset="0"/>
              </a:rPr>
              <a:t>Quiz</a:t>
            </a:r>
          </a:p>
          <a:p>
            <a:pPr algn="ctr" eaLnBrk="1" hangingPunct="1">
              <a:spcBef>
                <a:spcPct val="0"/>
              </a:spcBef>
              <a:buClrTx/>
              <a:buFontTx/>
              <a:buNone/>
            </a:pPr>
            <a:r>
              <a:rPr lang="en-CA" altLang="fr-FR" sz="2400" b="1">
                <a:cs typeface="Arial" panose="020B0604020202020204" pitchFamily="34" charset="0"/>
              </a:rPr>
              <a:t>Vrai - Faux</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a:t>
            </a:r>
          </a:p>
        </p:txBody>
      </p:sp>
      <p:sp>
        <p:nvSpPr>
          <p:cNvPr id="24579"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L’application ou le retrait de la répartition automatique est régi par la date effective d’un amendement ou la date de début d’un renouvellement. </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483424" y="413772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483423" y="5039064"/>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a:t>
            </a:r>
          </a:p>
        </p:txBody>
      </p:sp>
      <p:sp>
        <p:nvSpPr>
          <p:cNvPr id="24579" name="ZoneTexte 5">
            <a:extLst>
              <a:ext uri="{FF2B5EF4-FFF2-40B4-BE49-F238E27FC236}"/>
            </a:extLst>
          </p:cNvPr>
          <p:cNvSpPr txBox="1">
            <a:spLocks noChangeArrowheads="1"/>
          </p:cNvSpPr>
          <p:nvPr/>
        </p:nvSpPr>
        <p:spPr bwMode="auto">
          <a:xfrm>
            <a:off x="449263" y="1854200"/>
            <a:ext cx="8169275" cy="323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ClrTx/>
              <a:buFontTx/>
              <a:buNone/>
              <a:defRPr/>
            </a:pPr>
            <a:r>
              <a:rPr lang="fr-CA" altLang="fr-FR" sz="1600" dirty="0"/>
              <a:t>La bonne réponse est: Vrai. </a:t>
            </a:r>
          </a:p>
          <a:p>
            <a:pPr algn="just" eaLnBrk="1" hangingPunct="1">
              <a:spcBef>
                <a:spcPct val="0"/>
              </a:spcBef>
              <a:buClrTx/>
              <a:buFontTx/>
              <a:buNone/>
              <a:defRPr/>
            </a:pPr>
            <a:endParaRPr lang="fr-CA" altLang="fr-FR" sz="1800" dirty="0"/>
          </a:p>
          <a:p>
            <a:pPr algn="just" eaLnBrk="1" hangingPunct="1">
              <a:spcBef>
                <a:spcPct val="0"/>
              </a:spcBef>
              <a:buClrTx/>
              <a:buFontTx/>
              <a:buNone/>
              <a:defRPr/>
            </a:pPr>
            <a:r>
              <a:rPr lang="fr-CA" altLang="fr-FR" sz="1600" dirty="0"/>
              <a:t>Pour les éléments peu susceptibles de changer à plusieurs reprises au cours d’une DP (tels que le code principal, le statut d’emploi, les bénéfices marginaux, la prime ou encore l’application de la répartition automatique), la date effective:</a:t>
            </a:r>
          </a:p>
          <a:p>
            <a:pPr marL="342900" indent="-342900" algn="just" eaLnBrk="1" hangingPunct="1">
              <a:spcBef>
                <a:spcPct val="0"/>
              </a:spcBef>
              <a:buClrTx/>
              <a:buFont typeface="Wingdings" panose="05000000000000000000" pitchFamily="2" charset="2"/>
              <a:buChar char="v"/>
              <a:defRPr/>
            </a:pPr>
            <a:r>
              <a:rPr lang="fr-CA" altLang="fr-FR" sz="1600" dirty="0"/>
              <a:t>Apparait en haut à droite dans les amendements;</a:t>
            </a:r>
          </a:p>
          <a:p>
            <a:pPr marL="342900" indent="-342900" algn="just" eaLnBrk="1" hangingPunct="1">
              <a:spcBef>
                <a:spcPct val="0"/>
              </a:spcBef>
              <a:buClrTx/>
              <a:buFont typeface="Wingdings" panose="05000000000000000000" pitchFamily="2" charset="2"/>
              <a:buChar char="v"/>
              <a:defRPr/>
            </a:pPr>
            <a:r>
              <a:rPr lang="fr-CA" altLang="fr-FR" sz="1600" dirty="0"/>
              <a:t>Correspond à la date de début de la période du nouvel engagement dans les renouvellements. </a:t>
            </a:r>
          </a:p>
          <a:p>
            <a:pPr marL="342900" indent="-342900" eaLnBrk="1" hangingPunct="1">
              <a:spcBef>
                <a:spcPct val="0"/>
              </a:spcBef>
              <a:buClrTx/>
              <a:buFont typeface="Wingdings" panose="05000000000000000000" pitchFamily="2" charset="2"/>
              <a:buChar char="v"/>
              <a:defRPr/>
            </a:pPr>
            <a:endParaRPr lang="fr-CA" altLang="fr-FR" sz="1800" dirty="0"/>
          </a:p>
          <a:p>
            <a:pPr marL="342900" indent="-342900" eaLnBrk="1" hangingPunct="1">
              <a:spcBef>
                <a:spcPct val="0"/>
              </a:spcBef>
              <a:buClrTx/>
              <a:buFont typeface="Wingdings" panose="05000000000000000000" pitchFamily="2" charset="2"/>
              <a:buChar char="v"/>
              <a:defRPr/>
            </a:pPr>
            <a:endParaRPr lang="fr-CA" altLang="fr-FR" sz="1800" dirty="0"/>
          </a:p>
          <a:p>
            <a:pPr marL="342900" indent="-342900" eaLnBrk="1" hangingPunct="1">
              <a:spcBef>
                <a:spcPct val="0"/>
              </a:spcBef>
              <a:buClrTx/>
              <a:buFont typeface="Wingdings" panose="05000000000000000000" pitchFamily="2" charset="2"/>
              <a:buChar char="v"/>
              <a:defRPr/>
            </a:pPr>
            <a:endParaRPr lang="fr-CA" altLang="fr-FR" sz="1800" dirty="0"/>
          </a:p>
          <a:p>
            <a:pPr eaLnBrk="1" hangingPunct="1">
              <a:spcBef>
                <a:spcPct val="0"/>
              </a:spcBef>
              <a:buClrTx/>
              <a:buFontTx/>
              <a:buNone/>
              <a:defRPr/>
            </a:pPr>
            <a:endParaRPr lang="fr-CA" altLang="fr-FR" sz="1800" dirty="0"/>
          </a:p>
        </p:txBody>
      </p:sp>
      <p:pic>
        <p:nvPicPr>
          <p:cNvPr id="25604" name="Image 2"/>
          <p:cNvPicPr>
            <a:picLocks noChangeAspect="1"/>
          </p:cNvPicPr>
          <p:nvPr/>
        </p:nvPicPr>
        <p:blipFill>
          <a:blip r:embed="rId2">
            <a:extLst>
              <a:ext uri="{28A0092B-C50C-407E-A947-70E740481C1C}">
                <a14:useLocalDpi xmlns:a14="http://schemas.microsoft.com/office/drawing/2010/main" val="0"/>
              </a:ext>
            </a:extLst>
          </a:blip>
          <a:srcRect l="1414" b="72202"/>
          <a:stretch>
            <a:fillRect/>
          </a:stretch>
        </p:blipFill>
        <p:spPr bwMode="auto">
          <a:xfrm>
            <a:off x="2270125" y="4038237"/>
            <a:ext cx="641667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Image 2"/>
          <p:cNvPicPr>
            <a:picLocks noChangeAspect="1"/>
          </p:cNvPicPr>
          <p:nvPr/>
        </p:nvPicPr>
        <p:blipFill>
          <a:blip r:embed="rId3">
            <a:extLst>
              <a:ext uri="{28A0092B-C50C-407E-A947-70E740481C1C}">
                <a14:useLocalDpi xmlns:a14="http://schemas.microsoft.com/office/drawing/2010/main" val="0"/>
              </a:ext>
            </a:extLst>
          </a:blip>
          <a:srcRect t="37968" b="53778"/>
          <a:stretch>
            <a:fillRect/>
          </a:stretch>
        </p:blipFill>
        <p:spPr bwMode="auto">
          <a:xfrm>
            <a:off x="2270125" y="5589588"/>
            <a:ext cx="6416675"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a:extLst>
              <a:ext uri="{FF2B5EF4-FFF2-40B4-BE49-F238E27FC236}"/>
            </a:extLst>
          </p:cNvPr>
          <p:cNvSpPr/>
          <p:nvPr/>
        </p:nvSpPr>
        <p:spPr>
          <a:xfrm>
            <a:off x="6240463" y="4749437"/>
            <a:ext cx="1401762" cy="276225"/>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p>
        </p:txBody>
      </p:sp>
      <p:sp>
        <p:nvSpPr>
          <p:cNvPr id="7" name="Ellipse 6">
            <a:extLst>
              <a:ext uri="{FF2B5EF4-FFF2-40B4-BE49-F238E27FC236}"/>
            </a:extLst>
          </p:cNvPr>
          <p:cNvSpPr/>
          <p:nvPr/>
        </p:nvSpPr>
        <p:spPr>
          <a:xfrm>
            <a:off x="7077075" y="5970588"/>
            <a:ext cx="627063" cy="190500"/>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p>
        </p:txBody>
      </p:sp>
      <p:sp>
        <p:nvSpPr>
          <p:cNvPr id="4" name="Légende encadrée 1 3"/>
          <p:cNvSpPr/>
          <p:nvPr/>
        </p:nvSpPr>
        <p:spPr>
          <a:xfrm>
            <a:off x="529635" y="4542698"/>
            <a:ext cx="1528354" cy="260441"/>
          </a:xfrm>
          <a:prstGeom prst="borderCallout1">
            <a:avLst>
              <a:gd name="adj1" fmla="val 52188"/>
              <a:gd name="adj2" fmla="val 99611"/>
              <a:gd name="adj3" fmla="val 48969"/>
              <a:gd name="adj4" fmla="val 11867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CA" sz="1600" dirty="0" smtClean="0"/>
              <a:t>Amendement</a:t>
            </a:r>
            <a:endParaRPr lang="fr-CA" sz="1600" dirty="0"/>
          </a:p>
        </p:txBody>
      </p:sp>
      <p:sp>
        <p:nvSpPr>
          <p:cNvPr id="11" name="Légende encadrée 1 10"/>
          <p:cNvSpPr/>
          <p:nvPr/>
        </p:nvSpPr>
        <p:spPr>
          <a:xfrm>
            <a:off x="477327" y="5710147"/>
            <a:ext cx="1620271" cy="260441"/>
          </a:xfrm>
          <a:prstGeom prst="borderCallout1">
            <a:avLst>
              <a:gd name="adj1" fmla="val 52188"/>
              <a:gd name="adj2" fmla="val 99611"/>
              <a:gd name="adj3" fmla="val 48969"/>
              <a:gd name="adj4" fmla="val 11867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CA" sz="1600" dirty="0" smtClean="0"/>
              <a:t>Renouvellement</a:t>
            </a:r>
            <a:endParaRPr lang="fr-CA"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2</a:t>
            </a:r>
          </a:p>
        </p:txBody>
      </p:sp>
      <p:sp>
        <p:nvSpPr>
          <p:cNvPr id="2662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Les changements de bénéfices marginaux et de salaire sont régis par la date effective d’un amendement ou la date de début d’un renouvellement. </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483424" y="413772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483423" y="5039064"/>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2</a:t>
            </a:r>
          </a:p>
        </p:txBody>
      </p:sp>
      <p:sp>
        <p:nvSpPr>
          <p:cNvPr id="27651" name="ZoneTexte 5"/>
          <p:cNvSpPr txBox="1">
            <a:spLocks noChangeArrowheads="1"/>
          </p:cNvSpPr>
          <p:nvPr/>
        </p:nvSpPr>
        <p:spPr bwMode="auto">
          <a:xfrm>
            <a:off x="449263" y="1854200"/>
            <a:ext cx="816927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ClrTx/>
              <a:buFontTx/>
              <a:buNone/>
            </a:pPr>
            <a:r>
              <a:rPr lang="fr-CA" altLang="fr-FR" sz="1600" dirty="0"/>
              <a:t>La bonne réponse est: Faux. </a:t>
            </a:r>
          </a:p>
          <a:p>
            <a:pPr marL="285750" indent="-285750" algn="just" eaLnBrk="1" hangingPunct="1">
              <a:spcBef>
                <a:spcPct val="0"/>
              </a:spcBef>
              <a:buClrTx/>
              <a:buFont typeface="Wingdings" panose="05000000000000000000" pitchFamily="2" charset="2"/>
              <a:buChar char="v"/>
            </a:pPr>
            <a:r>
              <a:rPr lang="fr-CA" altLang="fr-FR" sz="1600" dirty="0"/>
              <a:t>C’est vrai pour les bénéfices marginaux, qui sont peu susceptibles de changer (voir réponse à la question 1). </a:t>
            </a:r>
            <a:endParaRPr lang="fr-CA" altLang="fr-FR" sz="1600" dirty="0" smtClean="0"/>
          </a:p>
          <a:p>
            <a:pPr marL="285750" indent="-285750" algn="just" eaLnBrk="1" hangingPunct="1">
              <a:spcBef>
                <a:spcPct val="0"/>
              </a:spcBef>
              <a:buClrTx/>
              <a:buFont typeface="Wingdings" panose="05000000000000000000" pitchFamily="2" charset="2"/>
              <a:buChar char="v"/>
            </a:pPr>
            <a:r>
              <a:rPr lang="fr-CA" altLang="fr-FR" sz="1600" dirty="0" smtClean="0"/>
              <a:t>Cependant</a:t>
            </a:r>
            <a:r>
              <a:rPr lang="fr-CA" altLang="fr-FR" sz="1600" dirty="0"/>
              <a:t>, pour les éléments susceptibles d’être modifiés plusieurs fois au cours d’une DP, comme le salaire et la distribution budgétaire, les dates des changements apparaissent de façon détaillée dans la section correspondante. </a:t>
            </a:r>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p:txBody>
      </p:sp>
      <p:pic>
        <p:nvPicPr>
          <p:cNvPr id="27652" name="Image 2"/>
          <p:cNvPicPr>
            <a:picLocks noChangeAspect="1"/>
          </p:cNvPicPr>
          <p:nvPr/>
        </p:nvPicPr>
        <p:blipFill>
          <a:blip r:embed="rId2">
            <a:extLst>
              <a:ext uri="{28A0092B-C50C-407E-A947-70E740481C1C}">
                <a14:useLocalDpi xmlns:a14="http://schemas.microsoft.com/office/drawing/2010/main" val="0"/>
              </a:ext>
            </a:extLst>
          </a:blip>
          <a:srcRect l="49080" t="46222" r="4582" b="44762"/>
          <a:stretch>
            <a:fillRect/>
          </a:stretch>
        </p:blipFill>
        <p:spPr bwMode="auto">
          <a:xfrm>
            <a:off x="547688" y="3725635"/>
            <a:ext cx="294322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Image 2"/>
          <p:cNvPicPr>
            <a:picLocks noChangeAspect="1"/>
          </p:cNvPicPr>
          <p:nvPr/>
        </p:nvPicPr>
        <p:blipFill>
          <a:blip r:embed="rId2">
            <a:extLst>
              <a:ext uri="{28A0092B-C50C-407E-A947-70E740481C1C}">
                <a14:useLocalDpi xmlns:a14="http://schemas.microsoft.com/office/drawing/2010/main" val="0"/>
              </a:ext>
            </a:extLst>
          </a:blip>
          <a:srcRect l="3152" t="63873" r="3760" b="26349"/>
          <a:stretch>
            <a:fillRect/>
          </a:stretch>
        </p:blipFill>
        <p:spPr bwMode="auto">
          <a:xfrm>
            <a:off x="547688" y="4772025"/>
            <a:ext cx="5913437"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3</a:t>
            </a:r>
          </a:p>
        </p:txBody>
      </p:sp>
      <p:sp>
        <p:nvSpPr>
          <p:cNvPr id="2867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Un code principal peut changer plusieurs fois au cours d’une DP </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727264" y="3880824"/>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727263" y="4782161"/>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3</a:t>
            </a:r>
          </a:p>
        </p:txBody>
      </p:sp>
      <p:sp>
        <p:nvSpPr>
          <p:cNvPr id="29699" name="ZoneTexte 5"/>
          <p:cNvSpPr txBox="1">
            <a:spLocks noChangeArrowheads="1"/>
          </p:cNvSpPr>
          <p:nvPr/>
        </p:nvSpPr>
        <p:spPr bwMode="auto">
          <a:xfrm>
            <a:off x="449263" y="2281238"/>
            <a:ext cx="8169275" cy="19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ClrTx/>
              <a:buFontTx/>
              <a:buNone/>
            </a:pPr>
            <a:r>
              <a:rPr lang="fr-CA" altLang="fr-FR" sz="1600" dirty="0"/>
              <a:t>La bonne réponse est: Faux. </a:t>
            </a:r>
          </a:p>
          <a:p>
            <a:pPr algn="just">
              <a:spcBef>
                <a:spcPct val="0"/>
              </a:spcBef>
              <a:buClrTx/>
              <a:buFont typeface="Wingdings" panose="05000000000000000000" pitchFamily="2" charset="2"/>
              <a:buNone/>
            </a:pPr>
            <a:endParaRPr lang="fr-CA" altLang="fr-FR" sz="1600" dirty="0"/>
          </a:p>
          <a:p>
            <a:pPr marL="342900" indent="-342900" algn="just">
              <a:spcBef>
                <a:spcPct val="0"/>
              </a:spcBef>
              <a:buClrTx/>
              <a:buFont typeface="Wingdings" panose="05000000000000000000" pitchFamily="2" charset="2"/>
              <a:buChar char="v"/>
            </a:pPr>
            <a:r>
              <a:rPr lang="fr-CA" altLang="fr-FR" sz="1600" dirty="0"/>
              <a:t>Il n’est pas possible de prévoir plusieurs codes principaux sur une DP. S’il doit y avoir un changement, un amendement sera nécessaire.</a:t>
            </a:r>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4</a:t>
            </a:r>
          </a:p>
        </p:txBody>
      </p:sp>
      <p:sp>
        <p:nvSpPr>
          <p:cNvPr id="30723"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Un code principal n’est pas obligatoirement le code sur lequel passe la majorité du salaire d’un employé.</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718555" y="4117111"/>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718554" y="5018448"/>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a:xfrm>
            <a:off x="457200" y="1193800"/>
            <a:ext cx="8229600" cy="773113"/>
          </a:xfrm>
        </p:spPr>
        <p:txBody>
          <a:bodyPr/>
          <a:lstStyle/>
          <a:p>
            <a:r>
              <a:rPr lang="fr-CA" altLang="fr-FR" smtClean="0">
                <a:latin typeface="Arial" panose="020B0604020202020204" pitchFamily="34" charset="0"/>
                <a:ea typeface="ＭＳ Ｐゴシック" panose="020B0600070205080204" pitchFamily="34" charset="-128"/>
                <a:cs typeface="Arial" panose="020B0604020202020204" pitchFamily="34" charset="0"/>
              </a:rPr>
              <a:t>Réponse 4</a:t>
            </a:r>
          </a:p>
        </p:txBody>
      </p:sp>
      <p:sp>
        <p:nvSpPr>
          <p:cNvPr id="31747" name="ZoneTexte 5"/>
          <p:cNvSpPr txBox="1">
            <a:spLocks noChangeArrowheads="1"/>
          </p:cNvSpPr>
          <p:nvPr/>
        </p:nvSpPr>
        <p:spPr bwMode="auto">
          <a:xfrm>
            <a:off x="449263" y="2281238"/>
            <a:ext cx="8169275"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algn="just" eaLnBrk="1" hangingPunct="1">
              <a:spcBef>
                <a:spcPct val="0"/>
              </a:spcBef>
              <a:buClrTx/>
              <a:buFontTx/>
              <a:buNone/>
            </a:pPr>
            <a:r>
              <a:rPr lang="fr-CA" altLang="fr-FR" sz="1600" dirty="0"/>
              <a:t>La bonne réponse est: Vrai. </a:t>
            </a:r>
          </a:p>
          <a:p>
            <a:pPr algn="just">
              <a:spcBef>
                <a:spcPct val="0"/>
              </a:spcBef>
              <a:buClrTx/>
              <a:buFont typeface="Wingdings" panose="05000000000000000000" pitchFamily="2" charset="2"/>
              <a:buNone/>
            </a:pPr>
            <a:endParaRPr lang="fr-CA" altLang="fr-FR" sz="1600" dirty="0"/>
          </a:p>
          <a:p>
            <a:pPr marL="342900" indent="-342900" algn="just">
              <a:spcBef>
                <a:spcPct val="0"/>
              </a:spcBef>
              <a:buClrTx/>
              <a:buFont typeface="Wingdings" panose="05000000000000000000" pitchFamily="2" charset="2"/>
              <a:buChar char="v"/>
            </a:pPr>
            <a:r>
              <a:rPr lang="fr-CA" altLang="fr-FR" sz="1600" dirty="0"/>
              <a:t>Plusieurs cas peuvent faire qu’un code principal ne correspond pas au budget qui sera principalement utilisé pour payer le salaire de l’employé. </a:t>
            </a:r>
          </a:p>
          <a:p>
            <a:pPr>
              <a:spcBef>
                <a:spcPct val="0"/>
              </a:spcBef>
              <a:buClrTx/>
              <a:buFont typeface="Wingdings" panose="05000000000000000000" pitchFamily="2" charset="2"/>
              <a:buNone/>
            </a:pPr>
            <a:endParaRPr lang="fr-CA" altLang="fr-FR" sz="2400" dirty="0"/>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a:p>
            <a:pPr>
              <a:spcBef>
                <a:spcPct val="0"/>
              </a:spcBef>
              <a:buClrTx/>
              <a:buFont typeface="Wingdings" panose="05000000000000000000" pitchFamily="2" charset="2"/>
              <a:buNone/>
            </a:pPr>
            <a:endParaRPr lang="fr-CA" altLang="fr-FR"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5</a:t>
            </a:r>
          </a:p>
        </p:txBody>
      </p:sp>
      <p:sp>
        <p:nvSpPr>
          <p:cNvPr id="32771"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Un employé passe de temps partiel à temps complet à partir du 20 novembre et son chercheur décide de lui octroyer une prime de 1 000$ annuelle à partir du 01 décembre. Il est possible de faire un seul amendement. </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483424" y="4395424"/>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483423" y="5039064"/>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5</a:t>
            </a:r>
          </a:p>
        </p:txBody>
      </p:sp>
      <p:sp>
        <p:nvSpPr>
          <p:cNvPr id="33795" name="Espace réservé du contenu 2"/>
          <p:cNvSpPr>
            <a:spLocks noGrp="1"/>
          </p:cNvSpPr>
          <p:nvPr>
            <p:ph sz="half" idx="1"/>
          </p:nvPr>
        </p:nvSpPr>
        <p:spPr>
          <a:xfrm>
            <a:off x="457200" y="2514600"/>
            <a:ext cx="7589838" cy="1577975"/>
          </a:xfrm>
        </p:spPr>
        <p:txBody>
          <a:bodyPr/>
          <a:lstStyle/>
          <a:p>
            <a:pPr marL="0" indent="0" algn="just" eaLnBrk="1" hangingPunct="1">
              <a:buFont typeface="Wingdings" panose="05000000000000000000" pitchFamily="2" charset="2"/>
              <a:buNone/>
            </a:pPr>
            <a:r>
              <a:rPr lang="fr-CA" altLang="fr-FR" sz="1600" dirty="0" smtClean="0">
                <a:latin typeface="Arial" panose="020B0604020202020204" pitchFamily="34" charset="0"/>
                <a:ea typeface="ＭＳ Ｐゴシック" panose="020B0600070205080204" pitchFamily="34" charset="-128"/>
              </a:rPr>
              <a:t>La bonne réponse est: Faux. </a:t>
            </a:r>
          </a:p>
          <a:p>
            <a:pPr marL="0" indent="0" algn="just" eaLnBrk="1" hangingPunct="1">
              <a:buFont typeface="Wingdings" panose="05000000000000000000" pitchFamily="2" charset="2"/>
              <a:buNone/>
            </a:pPr>
            <a:endParaRPr lang="fr-CA" altLang="fr-FR" sz="1600" dirty="0" smtClean="0">
              <a:latin typeface="Arial" panose="020B0604020202020204" pitchFamily="34" charset="0"/>
              <a:ea typeface="ＭＳ Ｐゴシック" panose="020B0600070205080204" pitchFamily="34" charset="-128"/>
            </a:endParaRPr>
          </a:p>
          <a:p>
            <a:pPr algn="just" eaLnBrk="1" hangingPunct="1">
              <a:buFont typeface="Wingdings" panose="05000000000000000000" pitchFamily="2" charset="2"/>
              <a:buChar char="v"/>
            </a:pPr>
            <a:r>
              <a:rPr lang="fr-CA" altLang="fr-FR" sz="1600" dirty="0" smtClean="0">
                <a:latin typeface="Arial" panose="020B0604020202020204" pitchFamily="34" charset="0"/>
                <a:ea typeface="ＭＳ Ｐゴシック" panose="020B0600070205080204" pitchFamily="34" charset="-128"/>
              </a:rPr>
              <a:t>Il s’agit d’éléments régis par la date effective (il n’y a pas de détail de période comme pour le salaire par exemple). </a:t>
            </a:r>
          </a:p>
          <a:p>
            <a:pPr algn="just" eaLnBrk="1" hangingPunct="1">
              <a:buFont typeface="Wingdings" panose="05000000000000000000" pitchFamily="2" charset="2"/>
              <a:buChar char="v"/>
            </a:pPr>
            <a:r>
              <a:rPr lang="fr-CA" altLang="fr-FR" sz="1600" dirty="0" smtClean="0">
                <a:latin typeface="Arial" panose="020B0604020202020204" pitchFamily="34" charset="0"/>
                <a:ea typeface="ＭＳ Ｐゴシック" panose="020B0600070205080204" pitchFamily="34" charset="-128"/>
              </a:rPr>
              <a:t>Il ne peut y avoir qu’une seule date effective par amendement. Donc dans ce genre de situation, il serait nécessaire de faire deux amendements à des dates effectives différentes. </a:t>
            </a:r>
          </a:p>
          <a:p>
            <a:pPr marL="0" indent="0">
              <a:buFont typeface="Wingdings" panose="05000000000000000000" pitchFamily="2" charset="2"/>
              <a:buNone/>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6</a:t>
            </a:r>
          </a:p>
        </p:txBody>
      </p:sp>
      <p:sp>
        <p:nvSpPr>
          <p:cNvPr id="34819" name="Espace réservé du contenu 2"/>
          <p:cNvSpPr>
            <a:spLocks noGrp="1"/>
          </p:cNvSpPr>
          <p:nvPr>
            <p:ph sz="half" idx="1"/>
          </p:nvPr>
        </p:nvSpPr>
        <p:spPr>
          <a:xfrm>
            <a:off x="488950" y="2332038"/>
            <a:ext cx="8164513" cy="2354262"/>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Pour un changement de distribution budgétaire au 01 mai, l’amendement doit être envoyé à la GP </a:t>
            </a:r>
            <a:r>
              <a:rPr lang="fr-CA" altLang="fr-FR" u="sng" dirty="0" smtClean="0">
                <a:latin typeface="Arial" panose="020B0604020202020204" pitchFamily="34" charset="0"/>
                <a:ea typeface="ＭＳ Ｐゴシック" panose="020B0600070205080204" pitchFamily="34" charset="-128"/>
              </a:rPr>
              <a:t>au plus tard </a:t>
            </a:r>
            <a:r>
              <a:rPr lang="fr-CA" altLang="fr-FR" dirty="0" smtClean="0">
                <a:latin typeface="Arial" panose="020B0604020202020204" pitchFamily="34" charset="0"/>
                <a:ea typeface="ＭＳ Ｐゴシック" panose="020B0600070205080204" pitchFamily="34" charset="-128"/>
              </a:rPr>
              <a:t>le 12 avril pour éviter d’avoir à faire un reclassement salarial.</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2429694" y="5829299"/>
            <a:ext cx="1619800" cy="427491"/>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5416727" y="5829299"/>
            <a:ext cx="1619800" cy="427491"/>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graphicFrame>
        <p:nvGraphicFramePr>
          <p:cNvPr id="3" name="Tableau 2">
            <a:extLst>
              <a:ext uri="{FF2B5EF4-FFF2-40B4-BE49-F238E27FC236}"/>
            </a:extLst>
          </p:cNvPr>
          <p:cNvGraphicFramePr>
            <a:graphicFrameLocks noGrp="1"/>
          </p:cNvGraphicFramePr>
          <p:nvPr>
            <p:extLst>
              <p:ext uri="{D42A27DB-BD31-4B8C-83A1-F6EECF244321}">
                <p14:modId xmlns:p14="http://schemas.microsoft.com/office/powerpoint/2010/main" val="1790252956"/>
              </p:ext>
            </p:extLst>
          </p:nvPr>
        </p:nvGraphicFramePr>
        <p:xfrm>
          <a:off x="1067692" y="3912324"/>
          <a:ext cx="7007027" cy="1345475"/>
        </p:xfrm>
        <a:graphic>
          <a:graphicData uri="http://schemas.openxmlformats.org/drawingml/2006/table">
            <a:tbl>
              <a:tblPr>
                <a:tableStyleId>{35758FB7-9AC5-4552-8A53-C91805E547FA}</a:tableStyleId>
              </a:tblPr>
              <a:tblGrid>
                <a:gridCol w="929504">
                  <a:extLst>
                    <a:ext uri="{9D8B030D-6E8A-4147-A177-3AD203B41FA5}"/>
                  </a:extLst>
                </a:gridCol>
                <a:gridCol w="1075909">
                  <a:extLst>
                    <a:ext uri="{9D8B030D-6E8A-4147-A177-3AD203B41FA5}"/>
                  </a:extLst>
                </a:gridCol>
                <a:gridCol w="1334672">
                  <a:extLst>
                    <a:ext uri="{9D8B030D-6E8A-4147-A177-3AD203B41FA5}"/>
                  </a:extLst>
                </a:gridCol>
                <a:gridCol w="1334672">
                  <a:extLst>
                    <a:ext uri="{9D8B030D-6E8A-4147-A177-3AD203B41FA5}"/>
                  </a:extLst>
                </a:gridCol>
                <a:gridCol w="1174647">
                  <a:extLst>
                    <a:ext uri="{9D8B030D-6E8A-4147-A177-3AD203B41FA5}"/>
                  </a:extLst>
                </a:gridCol>
                <a:gridCol w="1157623">
                  <a:extLst>
                    <a:ext uri="{9D8B030D-6E8A-4147-A177-3AD203B41FA5}"/>
                  </a:extLst>
                </a:gridCol>
              </a:tblGrid>
              <a:tr h="522242">
                <a:tc>
                  <a:txBody>
                    <a:bodyPr/>
                    <a:lstStyle/>
                    <a:p>
                      <a:pPr algn="ctr" fontAlgn="ctr"/>
                      <a:r>
                        <a:rPr lang="fr-CA" sz="1100" b="1" u="none" strike="noStrike" dirty="0">
                          <a:effectLst/>
                        </a:rPr>
                        <a:t>Paie # </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Début</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Fin</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aux RH-Recherche</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à la Gestion de projets</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aux RH CHU de Québec-UL </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a:effectLst/>
                        </a:rPr>
                        <a:t>02</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2018-04-15</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2018-04-28</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2018-03-26</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2018-04-02</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2018-04-09</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a:effectLst/>
                        </a:rPr>
                        <a:t>03</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2018-04-29</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2018-05-12</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2018-04-09</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2018-04-16</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2018-04-23</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dirty="0">
                          <a:effectLst/>
                        </a:rPr>
                        <a:t>04</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2018-05-13</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2018-05-26</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2018-04-23</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2018-04-30</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2018-05-07</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6</a:t>
            </a:r>
          </a:p>
        </p:txBody>
      </p:sp>
      <p:sp>
        <p:nvSpPr>
          <p:cNvPr id="35843" name="Espace réservé du contenu 2"/>
          <p:cNvSpPr>
            <a:spLocks noGrp="1"/>
          </p:cNvSpPr>
          <p:nvPr>
            <p:ph sz="half" idx="1"/>
          </p:nvPr>
        </p:nvSpPr>
        <p:spPr>
          <a:xfrm>
            <a:off x="457200" y="2514600"/>
            <a:ext cx="8081963" cy="1577975"/>
          </a:xfrm>
        </p:spPr>
        <p:txBody>
          <a:bodyPr/>
          <a:lstStyle/>
          <a:p>
            <a:pPr marL="0" indent="0" eaLnBrk="1" hangingPunct="1">
              <a:buFont typeface="Wingdings" panose="05000000000000000000" pitchFamily="2" charset="2"/>
              <a:buNone/>
            </a:pPr>
            <a:r>
              <a:rPr lang="fr-CA" altLang="fr-FR" sz="1600" dirty="0" smtClean="0">
                <a:latin typeface="Arial" panose="020B0604020202020204" pitchFamily="34" charset="0"/>
                <a:ea typeface="ＭＳ Ｐゴシック" panose="020B0600070205080204" pitchFamily="34" charset="-128"/>
              </a:rPr>
              <a:t>La bonne réponse est: Faux. </a:t>
            </a:r>
          </a:p>
          <a:p>
            <a:pPr marL="0" indent="0" eaLnBrk="1" hangingPunct="1">
              <a:buFont typeface="Wingdings" panose="05000000000000000000" pitchFamily="2" charset="2"/>
              <a:buNone/>
            </a:pPr>
            <a:endParaRPr lang="fr-CA" altLang="fr-FR" sz="1600" dirty="0" smtClean="0">
              <a:latin typeface="Arial" panose="020B0604020202020204" pitchFamily="34" charset="0"/>
              <a:ea typeface="ＭＳ Ｐゴシック" panose="020B0600070205080204" pitchFamily="34" charset="-128"/>
            </a:endParaRPr>
          </a:p>
          <a:p>
            <a:pPr eaLnBrk="1" hangingPunct="1">
              <a:buFont typeface="Wingdings" panose="05000000000000000000" pitchFamily="2" charset="2"/>
              <a:buChar char="v"/>
            </a:pPr>
            <a:r>
              <a:rPr lang="fr-CA" altLang="fr-FR" sz="1600" dirty="0" smtClean="0">
                <a:latin typeface="Arial" panose="020B0604020202020204" pitchFamily="34" charset="0"/>
                <a:ea typeface="ＭＳ Ｐゴシック" panose="020B0600070205080204" pitchFamily="34" charset="-128"/>
              </a:rPr>
              <a:t>L’amendement doit être envoyé au plus tard le 16 avril.</a:t>
            </a:r>
          </a:p>
          <a:p>
            <a:pPr marL="0" indent="0">
              <a:buFont typeface="Wingdings" panose="05000000000000000000" pitchFamily="2" charset="2"/>
              <a:buNone/>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graphicFrame>
        <p:nvGraphicFramePr>
          <p:cNvPr id="4" name="Tableau 3">
            <a:extLst>
              <a:ext uri="{FF2B5EF4-FFF2-40B4-BE49-F238E27FC236}"/>
            </a:extLst>
          </p:cNvPr>
          <p:cNvGraphicFramePr>
            <a:graphicFrameLocks noGrp="1"/>
          </p:cNvGraphicFramePr>
          <p:nvPr>
            <p:extLst>
              <p:ext uri="{D42A27DB-BD31-4B8C-83A1-F6EECF244321}">
                <p14:modId xmlns:p14="http://schemas.microsoft.com/office/powerpoint/2010/main" val="3773612167"/>
              </p:ext>
            </p:extLst>
          </p:nvPr>
        </p:nvGraphicFramePr>
        <p:xfrm>
          <a:off x="1067692" y="3912324"/>
          <a:ext cx="7007027" cy="1345475"/>
        </p:xfrm>
        <a:graphic>
          <a:graphicData uri="http://schemas.openxmlformats.org/drawingml/2006/table">
            <a:tbl>
              <a:tblPr>
                <a:tableStyleId>{35758FB7-9AC5-4552-8A53-C91805E547FA}</a:tableStyleId>
              </a:tblPr>
              <a:tblGrid>
                <a:gridCol w="929504">
                  <a:extLst>
                    <a:ext uri="{9D8B030D-6E8A-4147-A177-3AD203B41FA5}"/>
                  </a:extLst>
                </a:gridCol>
                <a:gridCol w="1075909">
                  <a:extLst>
                    <a:ext uri="{9D8B030D-6E8A-4147-A177-3AD203B41FA5}"/>
                  </a:extLst>
                </a:gridCol>
                <a:gridCol w="1334672">
                  <a:extLst>
                    <a:ext uri="{9D8B030D-6E8A-4147-A177-3AD203B41FA5}"/>
                  </a:extLst>
                </a:gridCol>
                <a:gridCol w="1334672">
                  <a:extLst>
                    <a:ext uri="{9D8B030D-6E8A-4147-A177-3AD203B41FA5}"/>
                  </a:extLst>
                </a:gridCol>
                <a:gridCol w="1174647">
                  <a:extLst>
                    <a:ext uri="{9D8B030D-6E8A-4147-A177-3AD203B41FA5}"/>
                  </a:extLst>
                </a:gridCol>
                <a:gridCol w="1157623">
                  <a:extLst>
                    <a:ext uri="{9D8B030D-6E8A-4147-A177-3AD203B41FA5}"/>
                  </a:extLst>
                </a:gridCol>
              </a:tblGrid>
              <a:tr h="522242">
                <a:tc>
                  <a:txBody>
                    <a:bodyPr/>
                    <a:lstStyle/>
                    <a:p>
                      <a:pPr algn="ctr" fontAlgn="ctr"/>
                      <a:r>
                        <a:rPr lang="fr-CA" sz="1100" b="1" u="none" strike="noStrike" dirty="0">
                          <a:effectLst/>
                        </a:rPr>
                        <a:t>Paie # </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Début</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Fin</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aux RH-Recherche</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à la Gestion de projets</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b="1" u="none" strike="noStrike" dirty="0">
                          <a:effectLst/>
                        </a:rPr>
                        <a:t>Envoi aux RH CHU de Québec-UL </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a:effectLst/>
                        </a:rPr>
                        <a:t>02</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2018-04-15</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2018-04-28</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2018-03-26</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2018-04-02</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2018-04-09</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a:effectLst/>
                        </a:rPr>
                        <a:t>03</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2018-04-29</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2018-05-12</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2018-04-09</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a:effectLst/>
                        </a:rPr>
                        <a:t>2018-04-16</a:t>
                      </a:r>
                      <a:endParaRPr lang="fr-CA" sz="1100" b="1" i="0" u="none" strike="noStrike">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2018-04-23</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r h="274411">
                <a:tc>
                  <a:txBody>
                    <a:bodyPr/>
                    <a:lstStyle/>
                    <a:p>
                      <a:pPr algn="ctr" fontAlgn="ctr"/>
                      <a:r>
                        <a:rPr lang="fr-CA" sz="1100" u="none" strike="noStrike" dirty="0">
                          <a:effectLst/>
                        </a:rPr>
                        <a:t>04</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2018-05-13</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2018-05-26</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2018-04-23</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2018-04-30</a:t>
                      </a:r>
                      <a:endParaRPr lang="fr-CA" sz="11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100" u="none" strike="noStrike" dirty="0">
                          <a:effectLst/>
                        </a:rPr>
                        <a:t>2018-05-07</a:t>
                      </a:r>
                      <a:endParaRPr lang="fr-CA" sz="1100" b="1" i="0" u="none" strike="noStrike" dirty="0">
                        <a:solidFill>
                          <a:srgbClr val="000000"/>
                        </a:solidFill>
                        <a:effectLst/>
                        <a:latin typeface="Tahoma" panose="020B0604030504040204" pitchFamily="34" charset="0"/>
                      </a:endParaRPr>
                    </a:p>
                  </a:txBody>
                  <a:tcPr marL="8805" marR="8805" marT="8805" marB="0" anchor="ctr"/>
                </a:tc>
                <a:extLst>
                  <a:ext uri="{0D108BD9-81ED-4DB2-BD59-A6C34878D82A}"/>
                </a:extLst>
              </a:tr>
            </a:tbl>
          </a:graphicData>
        </a:graphic>
      </p:graphicFrame>
      <p:sp>
        <p:nvSpPr>
          <p:cNvPr id="2" name="Ellipse 1"/>
          <p:cNvSpPr/>
          <p:nvPr/>
        </p:nvSpPr>
        <p:spPr>
          <a:xfrm>
            <a:off x="5738949" y="4702629"/>
            <a:ext cx="1114697" cy="278674"/>
          </a:xfrm>
          <a:prstGeom prst="ellipse">
            <a:avLst/>
          </a:prstGeom>
          <a:noFill/>
          <a:ln w="19050"/>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A"/>
          </a:p>
        </p:txBody>
      </p:sp>
      <p:cxnSp>
        <p:nvCxnSpPr>
          <p:cNvPr id="7" name="Connecteur droit avec flèche 6"/>
          <p:cNvCxnSpPr/>
          <p:nvPr/>
        </p:nvCxnSpPr>
        <p:spPr>
          <a:xfrm flipH="1" flipV="1">
            <a:off x="2856411" y="4981303"/>
            <a:ext cx="191589" cy="8969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p:cNvCxnSpPr/>
          <p:nvPr/>
        </p:nvCxnSpPr>
        <p:spPr>
          <a:xfrm flipV="1">
            <a:off x="3200401" y="4981303"/>
            <a:ext cx="195942" cy="8969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2664823" y="5878286"/>
            <a:ext cx="879566" cy="338554"/>
          </a:xfrm>
          <a:prstGeom prst="rect">
            <a:avLst/>
          </a:prstGeom>
          <a:noFill/>
        </p:spPr>
        <p:txBody>
          <a:bodyPr wrap="square" rtlCol="0">
            <a:spAutoFit/>
          </a:bodyPr>
          <a:lstStyle/>
          <a:p>
            <a:r>
              <a:rPr lang="fr-CA" sz="1600" dirty="0" smtClean="0"/>
              <a:t>01 mai</a:t>
            </a:r>
            <a:endParaRPr lang="fr-CA"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7</a:t>
            </a:r>
          </a:p>
        </p:txBody>
      </p:sp>
      <p:sp>
        <p:nvSpPr>
          <p:cNvPr id="36867"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Un changement de distribution budgétaire peut être rétroactif dans le cas où les fonds n’étaient pas encore disponibles au projet. </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7</a:t>
            </a:r>
          </a:p>
        </p:txBody>
      </p:sp>
      <p:sp>
        <p:nvSpPr>
          <p:cNvPr id="33795" name="Espace réservé du contenu 2">
            <a:extLst>
              <a:ext uri="{FF2B5EF4-FFF2-40B4-BE49-F238E27FC236}"/>
            </a:extLst>
          </p:cNvPr>
          <p:cNvSpPr>
            <a:spLocks noGrp="1"/>
          </p:cNvSpPr>
          <p:nvPr>
            <p:ph sz="half" idx="1"/>
          </p:nvPr>
        </p:nvSpPr>
        <p:spPr>
          <a:xfrm>
            <a:off x="457200" y="2135188"/>
            <a:ext cx="8081963" cy="4343400"/>
          </a:xfrm>
        </p:spPr>
        <p:txBody>
          <a:bodyPr/>
          <a:lstStyle/>
          <a:p>
            <a:pPr marL="0" indent="0" algn="just"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Faux. </a:t>
            </a:r>
          </a:p>
          <a:p>
            <a:pPr marL="0" indent="0" algn="just"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a:latin typeface="Arial" panose="020B0604020202020204" pitchFamily="34" charset="0"/>
                <a:ea typeface="ＭＳ Ｐゴシック" panose="020B0600070205080204" pitchFamily="34" charset="-128"/>
              </a:rPr>
              <a:t>Il n’est pas possible de faire un changement de distribution budgétaire rétroactif. </a:t>
            </a:r>
          </a:p>
          <a:p>
            <a:pPr algn="just">
              <a:buFont typeface="Wingdings" panose="05000000000000000000" pitchFamily="2" charset="2"/>
              <a:buChar char="v"/>
              <a:defRPr/>
            </a:pPr>
            <a:r>
              <a:rPr lang="fr-CA" sz="1600" dirty="0"/>
              <a:t>De manière générale, </a:t>
            </a:r>
            <a:r>
              <a:rPr lang="fr-CA" sz="1600" dirty="0" smtClean="0"/>
              <a:t>la date de la nouvelle distribution doit </a:t>
            </a:r>
            <a:r>
              <a:rPr lang="fr-CA" sz="1600" dirty="0"/>
              <a:t>être ultérieure à la date de début de la prochaine période de paie. Dans certains cas, si vous êtes trop proche de la nouvelle période, il sera nécessaire d'aller à la période  suivante.</a:t>
            </a:r>
          </a:p>
          <a:p>
            <a:pPr algn="just">
              <a:buFont typeface="Wingdings" panose="05000000000000000000" pitchFamily="2" charset="2"/>
              <a:buChar char="v"/>
              <a:defRPr/>
            </a:pPr>
            <a:r>
              <a:rPr lang="fr-CA" sz="1600" dirty="0" smtClean="0"/>
              <a:t>Il faudra éventuellement </a:t>
            </a:r>
            <a:r>
              <a:rPr lang="fr-CA" sz="1600" dirty="0"/>
              <a:t>prévoir un reclassement salarial pour la période qui n’aura pas été comprise dans l’amendement.</a:t>
            </a:r>
          </a:p>
          <a:p>
            <a:pPr algn="just">
              <a:buFont typeface="Wingdings" panose="05000000000000000000" pitchFamily="2" charset="2"/>
              <a:buChar char="v"/>
              <a:defRPr/>
            </a:pPr>
            <a:r>
              <a:rPr lang="fr-CA" sz="1600" dirty="0"/>
              <a:t>Pour plus d’informations vous référer à la capsule et au quiz sur le calendrier financier. </a:t>
            </a:r>
          </a:p>
          <a:p>
            <a:pPr marL="0" indent="0">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8</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La prime doit toujours être indiquée sur une base annuelle.</a:t>
            </a:r>
          </a:p>
          <a:p>
            <a:pPr marL="0" indent="0">
              <a:buFont typeface="Wingdings" panose="05000000000000000000" pitchFamily="2" charset="2"/>
              <a:buNone/>
            </a:pPr>
            <a:endParaRPr lang="fr-CA" altLang="fr-FR" dirty="0" smtClean="0">
              <a:latin typeface="Arial" panose="020B0604020202020204" pitchFamily="34" charset="0"/>
              <a:ea typeface="ＭＳ Ｐゴシック" panose="020B0600070205080204" pitchFamily="34" charset="-128"/>
            </a:endParaRP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8</a:t>
            </a:r>
          </a:p>
        </p:txBody>
      </p:sp>
      <p:sp>
        <p:nvSpPr>
          <p:cNvPr id="33795" name="Espace réservé du contenu 2">
            <a:extLst>
              <a:ext uri="{FF2B5EF4-FFF2-40B4-BE49-F238E27FC236}"/>
            </a:extLst>
          </p:cNvPr>
          <p:cNvSpPr>
            <a:spLocks noGrp="1"/>
          </p:cNvSpPr>
          <p:nvPr>
            <p:ph sz="half" idx="1"/>
          </p:nvPr>
        </p:nvSpPr>
        <p:spPr>
          <a:xfrm>
            <a:off x="457200" y="2135188"/>
            <a:ext cx="8081963" cy="4343400"/>
          </a:xfrm>
        </p:spPr>
        <p:txBody>
          <a:bodyPr/>
          <a:lstStyle/>
          <a:p>
            <a:pPr marL="0" indent="0" algn="just"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Vrai. </a:t>
            </a:r>
          </a:p>
          <a:p>
            <a:pPr marL="0" indent="0" algn="just"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a:latin typeface="Arial" panose="020B0604020202020204" pitchFamily="34" charset="0"/>
                <a:ea typeface="ＭＳ Ｐゴシック" panose="020B0600070205080204" pitchFamily="34" charset="-128"/>
              </a:rPr>
              <a:t>L’estimé calcule la prime en la considérant sur une base annuelle. Il est donc important de la convertir sur cette base. </a:t>
            </a: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9</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Il est impossible de faire d’amendement rétroactif.</a:t>
            </a:r>
          </a:p>
        </p:txBody>
      </p:sp>
      <p:sp>
        <p:nvSpPr>
          <p:cNvPr id="7" name="Bouton d'action : Personnalisé 6">
            <a:hlinkClick r:id="" action="ppaction://noaction" highlightClick="1"/>
            <a:extLst>
              <a:ext uri="{FF2B5EF4-FFF2-40B4-BE49-F238E27FC236}"/>
            </a:extLst>
          </p:cNvPr>
          <p:cNvSpPr/>
          <p:nvPr/>
        </p:nvSpPr>
        <p:spPr>
          <a:xfrm>
            <a:off x="3524905" y="336887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524905" y="4355057"/>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24871177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9</a:t>
            </a:r>
          </a:p>
        </p:txBody>
      </p:sp>
      <p:sp>
        <p:nvSpPr>
          <p:cNvPr id="33795" name="Espace réservé du contenu 2">
            <a:extLst>
              <a:ext uri="{FF2B5EF4-FFF2-40B4-BE49-F238E27FC236}"/>
            </a:extLst>
          </p:cNvPr>
          <p:cNvSpPr>
            <a:spLocks noGrp="1"/>
          </p:cNvSpPr>
          <p:nvPr>
            <p:ph sz="half" idx="1"/>
          </p:nvPr>
        </p:nvSpPr>
        <p:spPr>
          <a:xfrm>
            <a:off x="457200" y="2135188"/>
            <a:ext cx="8081963" cy="4343400"/>
          </a:xfrm>
        </p:spPr>
        <p:txBody>
          <a:bodyPr/>
          <a:lstStyle/>
          <a:p>
            <a:pPr marL="0" indent="0" algn="just"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Faux. </a:t>
            </a:r>
            <a:endParaRPr lang="fr-CA" altLang="fr-FR" sz="1600" dirty="0">
              <a:latin typeface="Arial" panose="020B0604020202020204" pitchFamily="34" charset="0"/>
              <a:ea typeface="ＭＳ Ｐゴシック" panose="020B0600070205080204" pitchFamily="34" charset="-128"/>
            </a:endParaRPr>
          </a:p>
          <a:p>
            <a:pPr marL="0" indent="0" algn="just"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Il n’est pas possible de faire des amendements </a:t>
            </a:r>
            <a:r>
              <a:rPr lang="fr-CA" altLang="fr-FR" sz="1600" u="sng" dirty="0" smtClean="0">
                <a:latin typeface="Arial" panose="020B0604020202020204" pitchFamily="34" charset="0"/>
                <a:ea typeface="ＭＳ Ｐゴシック" panose="020B0600070205080204" pitchFamily="34" charset="-128"/>
              </a:rPr>
              <a:t>budgétaires</a:t>
            </a:r>
            <a:r>
              <a:rPr lang="fr-CA" altLang="fr-FR" sz="1600" dirty="0" smtClean="0">
                <a:latin typeface="Arial" panose="020B0604020202020204" pitchFamily="34" charset="0"/>
                <a:ea typeface="ＭＳ Ｐゴシック" panose="020B0600070205080204" pitchFamily="34" charset="-128"/>
              </a:rPr>
              <a:t> rétroactifs. </a:t>
            </a: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Cependant, plusieurs cas font qu’un amendement peut être rétroactif:</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Ajustement du taux horaire</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Ajustement de prime</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Ajustement de jours de vacances</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a:t>
            </a: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963200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10</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Il n’y a pas besoin de faire de reclassement salarial, tant qu’on envoie l’amendement budgétaire rétroactif avant la date de changement de budget.</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1466220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10</a:t>
            </a:r>
          </a:p>
        </p:txBody>
      </p:sp>
      <p:sp>
        <p:nvSpPr>
          <p:cNvPr id="33795" name="Espace réservé du contenu 2">
            <a:extLst>
              <a:ext uri="{FF2B5EF4-FFF2-40B4-BE49-F238E27FC236}"/>
            </a:extLst>
          </p:cNvPr>
          <p:cNvSpPr>
            <a:spLocks noGrp="1"/>
          </p:cNvSpPr>
          <p:nvPr>
            <p:ph sz="half" idx="1"/>
          </p:nvPr>
        </p:nvSpPr>
        <p:spPr>
          <a:xfrm>
            <a:off x="457200" y="2135188"/>
            <a:ext cx="8081963" cy="4343400"/>
          </a:xfrm>
        </p:spPr>
        <p:txBody>
          <a:bodyPr/>
          <a:lstStyle/>
          <a:p>
            <a:pPr marL="0" indent="0" algn="just"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Faux. </a:t>
            </a:r>
            <a:endParaRPr lang="fr-CA" altLang="fr-FR" sz="1600" dirty="0">
              <a:latin typeface="Arial" panose="020B0604020202020204" pitchFamily="34" charset="0"/>
              <a:ea typeface="ＭＳ Ｐゴシック" panose="020B0600070205080204" pitchFamily="34" charset="-128"/>
            </a:endParaRPr>
          </a:p>
          <a:p>
            <a:pPr marL="0" indent="0" algn="just"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Même si la date de changement de budget n’est pas encore passée, il est possible qu’un reclassement salarial soit nécessaire, car il faut considérer les délais de traitement de la GP et des RH.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Dans le cas suivant, même si nous ne sommes que le 31 juillet, l’amendement aurait dû être envoyé avant le 23 juillet pour un changement au 15 août. </a:t>
            </a:r>
          </a:p>
          <a:p>
            <a:pPr>
              <a:buFont typeface="Wingdings" panose="05000000000000000000" pitchFamily="2" charset="2"/>
              <a:buChar char="v"/>
              <a:defRPr/>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graphicFrame>
        <p:nvGraphicFramePr>
          <p:cNvPr id="4" name="Tableau 3"/>
          <p:cNvGraphicFramePr>
            <a:graphicFrameLocks noGrp="1"/>
          </p:cNvGraphicFramePr>
          <p:nvPr>
            <p:extLst>
              <p:ext uri="{D42A27DB-BD31-4B8C-83A1-F6EECF244321}">
                <p14:modId xmlns:p14="http://schemas.microsoft.com/office/powerpoint/2010/main" val="2920704275"/>
              </p:ext>
            </p:extLst>
          </p:nvPr>
        </p:nvGraphicFramePr>
        <p:xfrm>
          <a:off x="1414767" y="4467600"/>
          <a:ext cx="6166827" cy="850353"/>
        </p:xfrm>
        <a:graphic>
          <a:graphicData uri="http://schemas.openxmlformats.org/drawingml/2006/table">
            <a:tbl>
              <a:tblPr>
                <a:tableStyleId>{35758FB7-9AC5-4552-8A53-C91805E547FA}</a:tableStyleId>
              </a:tblPr>
              <a:tblGrid>
                <a:gridCol w="2188678">
                  <a:extLst>
                    <a:ext uri="{9D8B030D-6E8A-4147-A177-3AD203B41FA5}">
                      <a16:colId xmlns="" xmlns:a16="http://schemas.microsoft.com/office/drawing/2014/main" val="20000"/>
                    </a:ext>
                  </a:extLst>
                </a:gridCol>
                <a:gridCol w="2069220">
                  <a:extLst>
                    <a:ext uri="{9D8B030D-6E8A-4147-A177-3AD203B41FA5}">
                      <a16:colId xmlns="" xmlns:a16="http://schemas.microsoft.com/office/drawing/2014/main" val="20001"/>
                    </a:ext>
                  </a:extLst>
                </a:gridCol>
                <a:gridCol w="1908929">
                  <a:extLst>
                    <a:ext uri="{9D8B030D-6E8A-4147-A177-3AD203B41FA5}">
                      <a16:colId xmlns="" xmlns:a16="http://schemas.microsoft.com/office/drawing/2014/main" val="1354597795"/>
                    </a:ext>
                  </a:extLst>
                </a:gridCol>
              </a:tblGrid>
              <a:tr h="483200">
                <a:tc>
                  <a:txBody>
                    <a:bodyPr/>
                    <a:lstStyle/>
                    <a:p>
                      <a:pPr algn="ctr" fontAlgn="ctr"/>
                      <a:r>
                        <a:rPr lang="fr-CA" sz="1200" b="1" u="none" strike="noStrike" dirty="0">
                          <a:effectLst/>
                        </a:rPr>
                        <a:t>Date du jour</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dirty="0">
                          <a:effectLst/>
                        </a:rPr>
                        <a:t>Date souhaitée de changement</a:t>
                      </a:r>
                      <a:endParaRPr lang="fr-CA" sz="1200" b="1" i="0" u="none" strike="noStrike" dirty="0">
                        <a:solidFill>
                          <a:srgbClr val="000000"/>
                        </a:solidFill>
                        <a:effectLst/>
                        <a:latin typeface="Tahoma" panose="020B0604030504040204" pitchFamily="34" charset="0"/>
                      </a:endParaRPr>
                    </a:p>
                  </a:txBody>
                  <a:tcPr marL="8805" marR="8805" marT="8805" marB="0" anchor="ctr"/>
                </a:tc>
                <a:tc>
                  <a:txBody>
                    <a:bodyPr/>
                    <a:lstStyle/>
                    <a:p>
                      <a:pPr algn="ctr" fontAlgn="ctr"/>
                      <a:r>
                        <a:rPr lang="fr-CA" sz="1200" b="1" u="none" strike="noStrike" kern="1200" dirty="0">
                          <a:solidFill>
                            <a:schemeClr val="dk1"/>
                          </a:solidFill>
                          <a:effectLst/>
                          <a:latin typeface="+mn-lt"/>
                          <a:ea typeface="+mn-ea"/>
                          <a:cs typeface="+mn-cs"/>
                        </a:rPr>
                        <a:t>Date </a:t>
                      </a:r>
                      <a:r>
                        <a:rPr lang="fr-CA" sz="1200" b="1" u="none" strike="noStrike" kern="1200" dirty="0" smtClean="0">
                          <a:solidFill>
                            <a:schemeClr val="dk1"/>
                          </a:solidFill>
                          <a:effectLst/>
                          <a:latin typeface="+mn-lt"/>
                          <a:ea typeface="+mn-ea"/>
                          <a:cs typeface="+mn-cs"/>
                        </a:rPr>
                        <a:t>limite à</a:t>
                      </a:r>
                      <a:r>
                        <a:rPr lang="fr-CA" sz="1200" b="1" u="none" strike="noStrike" kern="1200" baseline="0" dirty="0" smtClean="0">
                          <a:solidFill>
                            <a:schemeClr val="dk1"/>
                          </a:solidFill>
                          <a:effectLst/>
                          <a:latin typeface="+mn-lt"/>
                          <a:ea typeface="+mn-ea"/>
                          <a:cs typeface="+mn-cs"/>
                        </a:rPr>
                        <a:t> laquelle l’amendement aurait du être envoyé à la GP?</a:t>
                      </a:r>
                      <a:endParaRPr lang="fr-CA" sz="1200" b="1" u="none" strike="noStrike" kern="1200" dirty="0">
                        <a:solidFill>
                          <a:schemeClr val="dk1"/>
                        </a:solidFill>
                        <a:effectLst/>
                        <a:latin typeface="+mn-lt"/>
                        <a:ea typeface="+mn-ea"/>
                        <a:cs typeface="+mn-cs"/>
                      </a:endParaRPr>
                    </a:p>
                  </a:txBody>
                  <a:tcPr marL="8805" marR="8805" marT="8805" marB="0" anchor="ctr"/>
                </a:tc>
                <a:extLst>
                  <a:ext uri="{0D108BD9-81ED-4DB2-BD59-A6C34878D82A}">
                    <a16:rowId xmlns="" xmlns:a16="http://schemas.microsoft.com/office/drawing/2014/main" val="10000"/>
                  </a:ext>
                </a:extLst>
              </a:tr>
              <a:tr h="292908">
                <a:tc>
                  <a:txBody>
                    <a:bodyPr/>
                    <a:lstStyle/>
                    <a:p>
                      <a:pPr algn="ctr" fontAlgn="ctr"/>
                      <a:r>
                        <a:rPr lang="fr-CA" sz="1100" b="0" i="0" u="none" strike="noStrike" dirty="0">
                          <a:solidFill>
                            <a:srgbClr val="000000"/>
                          </a:solidFill>
                          <a:effectLst/>
                          <a:latin typeface="Tahoma" panose="020B0604030504040204" pitchFamily="34" charset="0"/>
                        </a:rPr>
                        <a:t>31 juillet </a:t>
                      </a:r>
                    </a:p>
                  </a:txBody>
                  <a:tcPr marL="8805" marR="8805" marT="8805" marB="0" anchor="ctr"/>
                </a:tc>
                <a:tc>
                  <a:txBody>
                    <a:bodyPr/>
                    <a:lstStyle/>
                    <a:p>
                      <a:pPr algn="ctr" fontAlgn="ctr"/>
                      <a:r>
                        <a:rPr lang="fr-CA" sz="1100" b="0" i="0" u="none" strike="noStrike" dirty="0">
                          <a:solidFill>
                            <a:srgbClr val="000000"/>
                          </a:solidFill>
                          <a:effectLst/>
                          <a:latin typeface="Tahoma" panose="020B0604030504040204" pitchFamily="34" charset="0"/>
                        </a:rPr>
                        <a:t>15 août</a:t>
                      </a:r>
                    </a:p>
                  </a:txBody>
                  <a:tcPr marL="8805" marR="8805" marT="8805" marB="0" anchor="ctr"/>
                </a:tc>
                <a:tc>
                  <a:txBody>
                    <a:bodyPr/>
                    <a:lstStyle/>
                    <a:p>
                      <a:pPr marL="0" algn="ctr" defTabSz="457200" rtl="0" eaLnBrk="1" fontAlgn="ctr" latinLnBrk="0" hangingPunct="1"/>
                      <a:r>
                        <a:rPr lang="fr-CA" sz="1100" b="0" i="0" u="none" strike="noStrike" kern="1200" dirty="0">
                          <a:solidFill>
                            <a:srgbClr val="000000"/>
                          </a:solidFill>
                          <a:effectLst/>
                          <a:latin typeface="Tahoma" panose="020B0604030504040204" pitchFamily="34" charset="0"/>
                          <a:ea typeface="+mn-ea"/>
                          <a:cs typeface="+mn-cs"/>
                        </a:rPr>
                        <a:t>23 juillet</a:t>
                      </a:r>
                    </a:p>
                  </a:txBody>
                  <a:tcPr marL="8805" marR="8805" marT="8805" marB="0" anchor="ctr"/>
                </a:tc>
                <a:extLst>
                  <a:ext uri="{0D108BD9-81ED-4DB2-BD59-A6C34878D82A}">
                    <a16:rowId xmlns="" xmlns:a16="http://schemas.microsoft.com/office/drawing/2014/main" val="10001"/>
                  </a:ext>
                </a:extLst>
              </a:tr>
            </a:tbl>
          </a:graphicData>
        </a:graphic>
      </p:graphicFrame>
    </p:spTree>
    <p:extLst>
      <p:ext uri="{BB962C8B-B14F-4D97-AF65-F5344CB8AC3E}">
        <p14:creationId xmlns:p14="http://schemas.microsoft.com/office/powerpoint/2010/main" val="5533605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11</a:t>
            </a:r>
          </a:p>
        </p:txBody>
      </p:sp>
      <p:sp>
        <p:nvSpPr>
          <p:cNvPr id="38915" name="Espace réservé du contenu 2"/>
          <p:cNvSpPr>
            <a:spLocks noGrp="1"/>
          </p:cNvSpPr>
          <p:nvPr>
            <p:ph sz="half" idx="1"/>
          </p:nvPr>
        </p:nvSpPr>
        <p:spPr>
          <a:xfrm>
            <a:off x="457200" y="2514600"/>
            <a:ext cx="8312331"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Le document qui informe d’un amendement se compose de 3 pages: une page pour un sommaire des changements et deux pages pour la demande de personnel.</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5877796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11</a:t>
            </a:r>
          </a:p>
        </p:txBody>
      </p:sp>
      <p:sp>
        <p:nvSpPr>
          <p:cNvPr id="33795" name="Espace réservé du contenu 2">
            <a:extLst>
              <a:ext uri="{FF2B5EF4-FFF2-40B4-BE49-F238E27FC236}"/>
            </a:extLst>
          </p:cNvPr>
          <p:cNvSpPr>
            <a:spLocks noGrp="1"/>
          </p:cNvSpPr>
          <p:nvPr>
            <p:ph sz="half" idx="1"/>
          </p:nvPr>
        </p:nvSpPr>
        <p:spPr>
          <a:xfrm>
            <a:off x="457200" y="2246811"/>
            <a:ext cx="8081963" cy="4101148"/>
          </a:xfrm>
        </p:spPr>
        <p:txBody>
          <a:bodyPr/>
          <a:lstStyle/>
          <a:p>
            <a:pPr marL="0" indent="0"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Vrai. </a:t>
            </a:r>
            <a:endParaRPr lang="fr-CA" altLang="fr-FR" sz="1600" dirty="0">
              <a:latin typeface="Arial" panose="020B0604020202020204" pitchFamily="34" charset="0"/>
              <a:ea typeface="ＭＳ Ｐゴシック" panose="020B0600070205080204" pitchFamily="34" charset="-128"/>
            </a:endParaRPr>
          </a:p>
          <a:p>
            <a:pPr marL="0" indent="0"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Afin de faciliter le traitement de l’amendement, la première page du document correspond à un « sommaire des changements » et présente uniquement les changements dans la situation d’un employé.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Les deux autres pages du document correspondent à la demande de personnel complète. Celles-ci récapitulent toutes les conditions qui s’appliquent au contrat de l’employé, qu’elles aient changé par rapport à la situation précédente ou qu’elles soient les mêmes. </a:t>
            </a: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424301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12</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Les sommaires de changement sont spécifiques aux amendements. Ce sont les seules situations où on en trouve. </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32687709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12</a:t>
            </a:r>
          </a:p>
        </p:txBody>
      </p:sp>
      <p:sp>
        <p:nvSpPr>
          <p:cNvPr id="33795" name="Espace réservé du contenu 2">
            <a:extLst>
              <a:ext uri="{FF2B5EF4-FFF2-40B4-BE49-F238E27FC236}"/>
            </a:extLst>
          </p:cNvPr>
          <p:cNvSpPr>
            <a:spLocks noGrp="1"/>
          </p:cNvSpPr>
          <p:nvPr>
            <p:ph sz="half" idx="1"/>
          </p:nvPr>
        </p:nvSpPr>
        <p:spPr>
          <a:xfrm>
            <a:off x="457200" y="2473233"/>
            <a:ext cx="8081963" cy="3874725"/>
          </a:xfrm>
        </p:spPr>
        <p:txBody>
          <a:bodyPr/>
          <a:lstStyle/>
          <a:p>
            <a:pPr marL="0" indent="0"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Faux. </a:t>
            </a:r>
            <a:endParaRPr lang="fr-CA" altLang="fr-FR" sz="1600" dirty="0">
              <a:latin typeface="Arial" panose="020B0604020202020204" pitchFamily="34" charset="0"/>
              <a:ea typeface="ＭＳ Ｐゴシック" panose="020B0600070205080204" pitchFamily="34" charset="-128"/>
            </a:endParaRPr>
          </a:p>
          <a:p>
            <a:pPr marL="0" indent="0"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Le même principe de sommaire de changements s’appliquent pour les amendements et les renouvellements. </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Une première page pour présenter les changements par rapport à la situation précédente. Dans les cas de renouvellement, il est possible que le changement soit uniquement la prolongation de la situation. </a:t>
            </a:r>
          </a:p>
          <a:p>
            <a:pPr lvl="1"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Deux pages pour présenter toutes les conditions liées au renouvellement de la DP. </a:t>
            </a: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0396226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13</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Si un employé du CRCHU commence avec un nouveau chercheur, sa DP ne présentera pas de « Sommaire des changements ».</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24792103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13</a:t>
            </a:r>
          </a:p>
        </p:txBody>
      </p:sp>
      <p:sp>
        <p:nvSpPr>
          <p:cNvPr id="33795" name="Espace réservé du contenu 2">
            <a:extLst>
              <a:ext uri="{FF2B5EF4-FFF2-40B4-BE49-F238E27FC236}"/>
            </a:extLst>
          </p:cNvPr>
          <p:cNvSpPr>
            <a:spLocks noGrp="1"/>
          </p:cNvSpPr>
          <p:nvPr>
            <p:ph sz="half" idx="1"/>
          </p:nvPr>
        </p:nvSpPr>
        <p:spPr>
          <a:xfrm>
            <a:off x="457200" y="2473233"/>
            <a:ext cx="8081963" cy="3874725"/>
          </a:xfrm>
        </p:spPr>
        <p:txBody>
          <a:bodyPr/>
          <a:lstStyle/>
          <a:p>
            <a:pPr marL="0" indent="0"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Vrai. </a:t>
            </a:r>
            <a:endParaRPr lang="fr-CA" altLang="fr-FR" sz="1600" dirty="0">
              <a:latin typeface="Arial" panose="020B0604020202020204" pitchFamily="34" charset="0"/>
              <a:ea typeface="ＭＳ Ｐゴシック" panose="020B0600070205080204" pitchFamily="34" charset="-128"/>
            </a:endParaRPr>
          </a:p>
          <a:p>
            <a:pPr marL="0" indent="0"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Le sommaire des changements présente les changements dans la situation d’un employé. Il s’agit de la 1</a:t>
            </a:r>
            <a:r>
              <a:rPr lang="fr-CA" altLang="fr-FR" sz="1600" baseline="30000" dirty="0" smtClean="0">
                <a:latin typeface="Arial" panose="020B0604020202020204" pitchFamily="34" charset="0"/>
                <a:ea typeface="ＭＳ Ｐゴシック" panose="020B0600070205080204" pitchFamily="34" charset="-128"/>
              </a:rPr>
              <a:t>ère</a:t>
            </a:r>
            <a:r>
              <a:rPr lang="fr-CA" altLang="fr-FR" sz="1600" dirty="0" smtClean="0">
                <a:latin typeface="Arial" panose="020B0604020202020204" pitchFamily="34" charset="0"/>
                <a:ea typeface="ＭＳ Ｐゴシック" panose="020B0600070205080204" pitchFamily="34" charset="-128"/>
              </a:rPr>
              <a:t> page des amendements et des renouvellements.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Cependant, lorsque l’employé change de chercheur, le CRCHU ferme son poste avec le 1</a:t>
            </a:r>
            <a:r>
              <a:rPr lang="fr-CA" altLang="fr-FR" sz="1600" baseline="30000" dirty="0" smtClean="0">
                <a:latin typeface="Arial" panose="020B0604020202020204" pitchFamily="34" charset="0"/>
                <a:ea typeface="ＭＳ Ｐゴシック" panose="020B0600070205080204" pitchFamily="34" charset="-128"/>
              </a:rPr>
              <a:t>er</a:t>
            </a:r>
            <a:r>
              <a:rPr lang="fr-CA" altLang="fr-FR" sz="1600" dirty="0" smtClean="0">
                <a:latin typeface="Arial" panose="020B0604020202020204" pitchFamily="34" charset="0"/>
                <a:ea typeface="ＭＳ Ｐゴシック" panose="020B0600070205080204" pitchFamily="34" charset="-128"/>
              </a:rPr>
              <a:t> chercheur et en ouvre un nouveau avec le nouveau chercheur.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Dans ce cas, la DP sous le nouveau poste est la 1</a:t>
            </a:r>
            <a:r>
              <a:rPr lang="fr-CA" altLang="fr-FR" sz="1600" baseline="30000" dirty="0" smtClean="0">
                <a:latin typeface="Arial" panose="020B0604020202020204" pitchFamily="34" charset="0"/>
                <a:ea typeface="ＭＳ Ｐゴシック" panose="020B0600070205080204" pitchFamily="34" charset="-128"/>
              </a:rPr>
              <a:t>ère</a:t>
            </a:r>
            <a:r>
              <a:rPr lang="fr-CA" altLang="fr-FR" sz="1600" dirty="0" smtClean="0">
                <a:latin typeface="Arial" panose="020B0604020202020204" pitchFamily="34" charset="0"/>
                <a:ea typeface="ＭＳ Ｐゴシック" panose="020B0600070205080204" pitchFamily="34" charset="-128"/>
              </a:rPr>
              <a:t> DP. Il n’y a pas de situation précédente avec laquelle la comparer, car il s’agit d’un nouveau poste et d’une nouvelle DP.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Dans ces situations, les différents intervenants, dont les RH du CHU, devraient vérifier tout le dossier de l’employé, afin de s’assurer qu’aucune condition attachée à l’ancien poste perdure sous le nouveau. </a:t>
            </a:r>
          </a:p>
          <a:p>
            <a:pPr>
              <a:buFont typeface="Wingdings" panose="05000000000000000000" pitchFamily="2" charset="2"/>
              <a:buChar char="v"/>
              <a:defRPr/>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838454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14</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Il est possible qu’un sommaire des changements présente exactement les mêmes budgets dans la situation actuelle et dans la nouvelle situation. </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23854756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14</a:t>
            </a:r>
          </a:p>
        </p:txBody>
      </p:sp>
      <p:sp>
        <p:nvSpPr>
          <p:cNvPr id="33795" name="Espace réservé du contenu 2">
            <a:extLst>
              <a:ext uri="{FF2B5EF4-FFF2-40B4-BE49-F238E27FC236}"/>
            </a:extLst>
          </p:cNvPr>
          <p:cNvSpPr>
            <a:spLocks noGrp="1"/>
          </p:cNvSpPr>
          <p:nvPr>
            <p:ph sz="half" idx="1"/>
          </p:nvPr>
        </p:nvSpPr>
        <p:spPr>
          <a:xfrm>
            <a:off x="457200" y="2473233"/>
            <a:ext cx="8081963" cy="3874725"/>
          </a:xfrm>
        </p:spPr>
        <p:txBody>
          <a:bodyPr/>
          <a:lstStyle/>
          <a:p>
            <a:pPr marL="0" indent="0"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Vrai. </a:t>
            </a:r>
            <a:endParaRPr lang="fr-CA" altLang="fr-FR" sz="1600" dirty="0">
              <a:latin typeface="Arial" panose="020B0604020202020204" pitchFamily="34" charset="0"/>
              <a:ea typeface="ＭＳ Ｐゴシック" panose="020B0600070205080204" pitchFamily="34" charset="-128"/>
            </a:endParaRPr>
          </a:p>
          <a:p>
            <a:pPr marL="0" indent="0"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Si le sommaire des changements est pour un renouvellement, c’est possible que les budgets restent les mêmes.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Par contre, la distribution budgétaire apparait quand même car comme la date de fin change, il s’agit d’un changement à la distribution budgétaire. </a:t>
            </a:r>
          </a:p>
          <a:p>
            <a:pPr algn="just">
              <a:buFont typeface="Wingdings" panose="05000000000000000000" pitchFamily="2" charset="2"/>
              <a:buChar char="v"/>
              <a:defRPr/>
            </a:pPr>
            <a:endParaRPr lang="fr-CA" altLang="fr-FR" sz="1600" dirty="0" smtClean="0">
              <a:latin typeface="Arial" panose="020B0604020202020204" pitchFamily="34" charset="0"/>
              <a:ea typeface="ＭＳ Ｐゴシック" panose="020B0600070205080204" pitchFamily="34" charset="-128"/>
            </a:endParaRPr>
          </a:p>
          <a:p>
            <a:pPr>
              <a:buFont typeface="Wingdings" panose="05000000000000000000" pitchFamily="2" charset="2"/>
              <a:buChar char="v"/>
              <a:defRPr/>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668309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Question 15</a:t>
            </a:r>
          </a:p>
        </p:txBody>
      </p:sp>
      <p:sp>
        <p:nvSpPr>
          <p:cNvPr id="38915" name="Espace réservé du contenu 2"/>
          <p:cNvSpPr>
            <a:spLocks noGrp="1"/>
          </p:cNvSpPr>
          <p:nvPr>
            <p:ph sz="half" idx="1"/>
          </p:nvPr>
        </p:nvSpPr>
        <p:spPr>
          <a:xfrm>
            <a:off x="457200" y="2514600"/>
            <a:ext cx="8164513" cy="2354263"/>
          </a:xfrm>
        </p:spPr>
        <p:txBody>
          <a:bodyPr/>
          <a:lstStyle/>
          <a:p>
            <a:pPr marL="0" indent="0" algn="ctr">
              <a:buFont typeface="Wingdings" panose="05000000000000000000" pitchFamily="2" charset="2"/>
              <a:buNone/>
            </a:pPr>
            <a:r>
              <a:rPr lang="fr-CA" altLang="fr-FR" dirty="0" smtClean="0">
                <a:latin typeface="Arial" panose="020B0604020202020204" pitchFamily="34" charset="0"/>
                <a:ea typeface="ＭＳ Ｐゴシック" panose="020B0600070205080204" pitchFamily="34" charset="-128"/>
              </a:rPr>
              <a:t>Lorsqu’une distribution budgétaire prévoit un seul code à 100% qui est le code principal il est préférable de ne pas mettre de distribution automatique.</a:t>
            </a:r>
          </a:p>
        </p:txBody>
      </p:sp>
      <p:sp>
        <p:nvSpPr>
          <p:cNvPr id="7" name="Bouton d'action : Personnalisé 6">
            <a:hlinkClick r:id="" action="ppaction://noaction" highlightClick="1"/>
            <a:extLst>
              <a:ext uri="{FF2B5EF4-FFF2-40B4-BE49-F238E27FC236}"/>
            </a:extLst>
          </p:cNvPr>
          <p:cNvSpPr/>
          <p:nvPr/>
        </p:nvSpPr>
        <p:spPr>
          <a:xfrm>
            <a:off x="3603282" y="406524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Vrai</a:t>
            </a:r>
          </a:p>
        </p:txBody>
      </p:sp>
      <p:sp>
        <p:nvSpPr>
          <p:cNvPr id="9" name="Bouton d'action : Personnalisé 8">
            <a:hlinkClick r:id="" action="ppaction://noaction" highlightClick="1"/>
            <a:extLst>
              <a:ext uri="{FF2B5EF4-FFF2-40B4-BE49-F238E27FC236}"/>
            </a:extLst>
          </p:cNvPr>
          <p:cNvSpPr/>
          <p:nvPr/>
        </p:nvSpPr>
        <p:spPr>
          <a:xfrm>
            <a:off x="3603282" y="5051425"/>
            <a:ext cx="1872347" cy="513806"/>
          </a:xfrm>
          <a:prstGeom prst="actionButtonBlank">
            <a:avLst/>
          </a:prstGeom>
          <a:scene3d>
            <a:camera prst="orthographicFront"/>
            <a:lightRig rig="threePt" dir="t"/>
          </a:scene3d>
          <a:sp3d>
            <a:bevelT/>
          </a:sp3d>
        </p:spPr>
        <p:style>
          <a:lnRef idx="1">
            <a:schemeClr val="accent5"/>
          </a:lnRef>
          <a:fillRef idx="3">
            <a:schemeClr val="accent5"/>
          </a:fillRef>
          <a:effectRef idx="2">
            <a:schemeClr val="accent5"/>
          </a:effectRef>
          <a:fontRef idx="minor">
            <a:schemeClr val="lt1"/>
          </a:fontRef>
        </p:style>
        <p:txBody>
          <a:bodyPr anchor="ctr"/>
          <a:lstStyle/>
          <a:p>
            <a:pPr algn="ctr" eaLnBrk="1" hangingPunct="1">
              <a:defRPr/>
            </a:pPr>
            <a:r>
              <a:rPr lang="fr-CA" sz="2800" b="1" dirty="0">
                <a:solidFill>
                  <a:schemeClr val="tx1"/>
                </a:solidFill>
              </a:rPr>
              <a:t>Faux</a:t>
            </a:r>
          </a:p>
        </p:txBody>
      </p:sp>
    </p:spTree>
    <p:extLst>
      <p:ext uri="{BB962C8B-B14F-4D97-AF65-F5344CB8AC3E}">
        <p14:creationId xmlns:p14="http://schemas.microsoft.com/office/powerpoint/2010/main" val="3656065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Réponse 15</a:t>
            </a:r>
          </a:p>
        </p:txBody>
      </p:sp>
      <p:sp>
        <p:nvSpPr>
          <p:cNvPr id="33795" name="Espace réservé du contenu 2">
            <a:extLst>
              <a:ext uri="{FF2B5EF4-FFF2-40B4-BE49-F238E27FC236}"/>
            </a:extLst>
          </p:cNvPr>
          <p:cNvSpPr>
            <a:spLocks noGrp="1"/>
          </p:cNvSpPr>
          <p:nvPr>
            <p:ph sz="half" idx="1"/>
          </p:nvPr>
        </p:nvSpPr>
        <p:spPr>
          <a:xfrm>
            <a:off x="457200" y="2473233"/>
            <a:ext cx="8081963" cy="3874725"/>
          </a:xfrm>
        </p:spPr>
        <p:txBody>
          <a:bodyPr/>
          <a:lstStyle/>
          <a:p>
            <a:pPr marL="0" indent="0" eaLnBrk="1" hangingPunct="1">
              <a:buFont typeface="Wingdings" panose="05000000000000000000" pitchFamily="2" charset="2"/>
              <a:buNone/>
              <a:defRPr/>
            </a:pPr>
            <a:r>
              <a:rPr lang="fr-CA" altLang="fr-FR" sz="1600" dirty="0">
                <a:latin typeface="Arial" panose="020B0604020202020204" pitchFamily="34" charset="0"/>
                <a:ea typeface="ＭＳ Ｐゴシック" panose="020B0600070205080204" pitchFamily="34" charset="-128"/>
              </a:rPr>
              <a:t>La bonne réponse est: </a:t>
            </a:r>
            <a:r>
              <a:rPr lang="fr-CA" altLang="fr-FR" sz="1600" dirty="0" smtClean="0">
                <a:latin typeface="Arial" panose="020B0604020202020204" pitchFamily="34" charset="0"/>
                <a:ea typeface="ＭＳ Ｐゴシック" panose="020B0600070205080204" pitchFamily="34" charset="-128"/>
              </a:rPr>
              <a:t>Vrai. </a:t>
            </a:r>
            <a:endParaRPr lang="fr-CA" altLang="fr-FR" sz="1600" dirty="0">
              <a:latin typeface="Arial" panose="020B0604020202020204" pitchFamily="34" charset="0"/>
              <a:ea typeface="ＭＳ Ｐゴシック" panose="020B0600070205080204" pitchFamily="34" charset="-128"/>
            </a:endParaRPr>
          </a:p>
          <a:p>
            <a:pPr marL="0" indent="0" eaLnBrk="1" hangingPunct="1">
              <a:buFont typeface="Wingdings" panose="05000000000000000000" pitchFamily="2" charset="2"/>
              <a:buNone/>
              <a:defRPr/>
            </a:pPr>
            <a:endParaRPr lang="fr-CA" altLang="fr-FR" sz="1600" dirty="0">
              <a:latin typeface="Arial" panose="020B0604020202020204" pitchFamily="34" charset="0"/>
              <a:ea typeface="ＭＳ Ｐゴシック" panose="020B0600070205080204" pitchFamily="34" charset="-128"/>
            </a:endParaRP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Comme le salaire passe sur un seul code et que celui-ci est le code principal, ne pas instaurer de répartition automatique permet de conserver la flexibilité de pouvoir faire coder l’employé à un moment donné, en cas de besoin. </a:t>
            </a:r>
          </a:p>
          <a:p>
            <a:pPr algn="just">
              <a:buFont typeface="Wingdings" panose="05000000000000000000" pitchFamily="2" charset="2"/>
              <a:buChar char="v"/>
              <a:defRPr/>
            </a:pPr>
            <a:r>
              <a:rPr lang="fr-CA" altLang="fr-FR" sz="1600" dirty="0" smtClean="0">
                <a:latin typeface="Arial" panose="020B0604020202020204" pitchFamily="34" charset="0"/>
                <a:ea typeface="ＭＳ Ｐゴシック" panose="020B0600070205080204" pitchFamily="34" charset="-128"/>
              </a:rPr>
              <a:t>En revanche, si le code principal est différent du budget indiqué à 100% dans la distribution budgétaire, qu’il n’y a pas de répartition automatique et que l’employé ne code pas, le salaire passe sur le code principal (plutôt </a:t>
            </a:r>
            <a:r>
              <a:rPr lang="fr-CA" altLang="fr-FR" sz="1600" smtClean="0">
                <a:latin typeface="Arial" panose="020B0604020202020204" pitchFamily="34" charset="0"/>
                <a:ea typeface="ＭＳ Ｐゴシック" panose="020B0600070205080204" pitchFamily="34" charset="-128"/>
              </a:rPr>
              <a:t>que sur le </a:t>
            </a:r>
            <a:r>
              <a:rPr lang="fr-CA" altLang="fr-FR" sz="1600" dirty="0" smtClean="0">
                <a:latin typeface="Arial" panose="020B0604020202020204" pitchFamily="34" charset="0"/>
                <a:ea typeface="ＭＳ Ｐゴシック" panose="020B0600070205080204" pitchFamily="34" charset="-128"/>
              </a:rPr>
              <a:t>code à 100%). Dans ces cas-là, il peut être mieux d’appliquer la répartition automatique. </a:t>
            </a:r>
          </a:p>
          <a:p>
            <a:pPr>
              <a:buFont typeface="Wingdings" panose="05000000000000000000" pitchFamily="2" charset="2"/>
              <a:buChar char="v"/>
              <a:defRPr/>
            </a:pPr>
            <a:endParaRPr lang="fr-CA" altLang="fr-FR" sz="1600" dirty="0" smtClean="0">
              <a:latin typeface="Arial" panose="020B0604020202020204" pitchFamily="34" charset="0"/>
              <a:ea typeface="ＭＳ Ｐゴシック" panose="020B0600070205080204" pitchFamily="34" charset="-128"/>
            </a:endParaRPr>
          </a:p>
          <a:p>
            <a:pPr marL="0" indent="0">
              <a:buFont typeface="Wingdings" panose="05000000000000000000" pitchFamily="2" charset="2"/>
              <a:buNone/>
              <a:defRPr/>
            </a:pPr>
            <a:endParaRPr lang="fr-CA" altLang="fr-FR"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40523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a:xfrm>
            <a:off x="457200" y="1193800"/>
            <a:ext cx="8229600" cy="773113"/>
          </a:xfrm>
        </p:spPr>
        <p:txBody>
          <a:bodyPr/>
          <a:lstStyle/>
          <a:p>
            <a:r>
              <a:rPr lang="fr-CA" altLang="fr-FR" dirty="0" smtClean="0">
                <a:latin typeface="Arial" panose="020B0604020202020204" pitchFamily="34" charset="0"/>
                <a:ea typeface="ＭＳ Ｐゴシック" panose="020B0600070205080204" pitchFamily="34" charset="-128"/>
                <a:cs typeface="Arial" panose="020B0604020202020204" pitchFamily="34" charset="0"/>
              </a:rPr>
              <a:t>Merci d’avoir fait ce test</a:t>
            </a:r>
          </a:p>
        </p:txBody>
      </p:sp>
      <p:sp>
        <p:nvSpPr>
          <p:cNvPr id="40963" name="ZoneTexte 5"/>
          <p:cNvSpPr txBox="1">
            <a:spLocks noChangeArrowheads="1"/>
          </p:cNvSpPr>
          <p:nvPr/>
        </p:nvSpPr>
        <p:spPr bwMode="auto">
          <a:xfrm>
            <a:off x="357188" y="2820988"/>
            <a:ext cx="816927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Font typeface="Wingdings" panose="05000000000000000000" pitchFamily="2" charset="2"/>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rgbClr val="4BACC6"/>
              </a:buClr>
              <a:buFont typeface="Wingdings" panose="05000000000000000000" pitchFamily="2" charset="2"/>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7F7F7F"/>
              </a:buClr>
              <a:buFont typeface="Arial" panose="020B0604020202020204" pitchFamily="34" charset="0"/>
              <a:buChar char="•"/>
              <a:defRPr sz="2400">
                <a:solidFill>
                  <a:srgbClr val="7F7F7F"/>
                </a:solidFill>
                <a:latin typeface="Arial" panose="020B060402020202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fr-CA" altLang="fr-FR" sz="1800" dirty="0"/>
              <a:t>Nous espérons qu’il aura contribué à clarifier certains aspects.</a:t>
            </a:r>
          </a:p>
          <a:p>
            <a:pPr eaLnBrk="1" hangingPunct="1">
              <a:spcBef>
                <a:spcPct val="0"/>
              </a:spcBef>
              <a:buClrTx/>
              <a:buFontTx/>
              <a:buNone/>
            </a:pPr>
            <a:endParaRPr lang="fr-CA" altLang="fr-FR" sz="1800" dirty="0"/>
          </a:p>
          <a:p>
            <a:pPr eaLnBrk="1" hangingPunct="1">
              <a:spcBef>
                <a:spcPct val="0"/>
              </a:spcBef>
              <a:buClrTx/>
              <a:buFontTx/>
              <a:buNone/>
            </a:pPr>
            <a:r>
              <a:rPr lang="fr-CA" altLang="fr-FR" sz="1600" dirty="0"/>
              <a:t>En cas de questions, n’hésitez pas à contacter l’équipe Agora à l’adresse:</a:t>
            </a:r>
          </a:p>
          <a:p>
            <a:pPr eaLnBrk="1" hangingPunct="1">
              <a:spcBef>
                <a:spcPct val="0"/>
              </a:spcBef>
              <a:buClrTx/>
              <a:buFontTx/>
              <a:buNone/>
            </a:pPr>
            <a:r>
              <a:rPr lang="fr-CA" altLang="fr-FR" sz="1600" dirty="0" smtClean="0"/>
              <a:t>Agora@crchudequebec.ulaval.ca </a:t>
            </a:r>
            <a:r>
              <a:rPr lang="fr-CA" altLang="fr-FR" sz="1600" dirty="0"/>
              <a:t>ou au 418-525-4444 poste 54411 (Barbara Verson). </a:t>
            </a:r>
          </a:p>
          <a:p>
            <a:pPr eaLnBrk="1" hangingPunct="1">
              <a:spcBef>
                <a:spcPct val="0"/>
              </a:spcBef>
              <a:buClrTx/>
              <a:buFontTx/>
              <a:buNone/>
            </a:pPr>
            <a:endParaRPr lang="fr-CA" altLang="fr-FR"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1_presentation_powerpoint_gabarit">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5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6_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4838</TotalTime>
  <Words>1454</Words>
  <Application>Microsoft Office PowerPoint</Application>
  <PresentationFormat>Affichage à l'écran (4:3)</PresentationFormat>
  <Paragraphs>213</Paragraphs>
  <Slides>32</Slides>
  <Notes>0</Notes>
  <HiddenSlides>0</HiddenSlides>
  <MMClips>0</MMClips>
  <ScaleCrop>false</ScaleCrop>
  <HeadingPairs>
    <vt:vector size="6" baseType="variant">
      <vt:variant>
        <vt:lpstr>Polices utilisées</vt:lpstr>
      </vt:variant>
      <vt:variant>
        <vt:i4>7</vt:i4>
      </vt:variant>
      <vt:variant>
        <vt:lpstr>Thème</vt:lpstr>
      </vt:variant>
      <vt:variant>
        <vt:i4>9</vt:i4>
      </vt:variant>
      <vt:variant>
        <vt:lpstr>Titres des diapositives</vt:lpstr>
      </vt:variant>
      <vt:variant>
        <vt:i4>32</vt:i4>
      </vt:variant>
    </vt:vector>
  </HeadingPairs>
  <TitlesOfParts>
    <vt:vector size="48" baseType="lpstr">
      <vt:lpstr>ＭＳ Ｐゴシック</vt:lpstr>
      <vt:lpstr>ＭＳ Ｐゴシック</vt:lpstr>
      <vt:lpstr>Arial</vt:lpstr>
      <vt:lpstr>Calibri</vt:lpstr>
      <vt:lpstr>Tahoma</vt:lpstr>
      <vt:lpstr>Univers 55</vt:lpstr>
      <vt:lpstr>Wingdings</vt:lpstr>
      <vt:lpstr>1_Thème Office</vt:lpstr>
      <vt:lpstr>2_Thème Office</vt:lpstr>
      <vt:lpstr>presentation_powerpoint_gabarit</vt:lpstr>
      <vt:lpstr>3_Thème Office</vt:lpstr>
      <vt:lpstr>Thème Office</vt:lpstr>
      <vt:lpstr>4_Thème Office</vt:lpstr>
      <vt:lpstr>1_presentation_powerpoint_gabarit</vt:lpstr>
      <vt:lpstr>5_Thème Office</vt:lpstr>
      <vt:lpstr>6_Thème Office</vt:lpstr>
      <vt:lpstr>AGORA</vt:lpstr>
      <vt:lpstr>Question 1</vt:lpstr>
      <vt:lpstr>Réponse 1</vt:lpstr>
      <vt:lpstr>Question 2</vt:lpstr>
      <vt:lpstr>Réponse 2</vt:lpstr>
      <vt:lpstr>Question 3</vt:lpstr>
      <vt:lpstr>Réponse 3</vt:lpstr>
      <vt:lpstr>Question 4</vt:lpstr>
      <vt:lpstr>Réponse 4</vt:lpstr>
      <vt:lpstr>Question 5</vt:lpstr>
      <vt:lpstr>Réponse 5</vt:lpstr>
      <vt:lpstr>Question 6</vt:lpstr>
      <vt:lpstr>Réponse 6</vt:lpstr>
      <vt:lpstr>Question 7</vt:lpstr>
      <vt:lpstr>Réponse 7</vt:lpstr>
      <vt:lpstr>Question 8</vt:lpstr>
      <vt:lpstr>Réponse 8</vt:lpstr>
      <vt:lpstr>Question 9</vt:lpstr>
      <vt:lpstr>Réponse 9</vt:lpstr>
      <vt:lpstr>Question 10</vt:lpstr>
      <vt:lpstr>Réponse 10</vt:lpstr>
      <vt:lpstr>Question 11</vt:lpstr>
      <vt:lpstr>Réponse 11</vt:lpstr>
      <vt:lpstr>Question 12</vt:lpstr>
      <vt:lpstr>Réponse 12</vt:lpstr>
      <vt:lpstr>Question 13</vt:lpstr>
      <vt:lpstr>Réponse 13</vt:lpstr>
      <vt:lpstr>Question 14</vt:lpstr>
      <vt:lpstr>Réponse 14</vt:lpstr>
      <vt:lpstr>Question 15</vt:lpstr>
      <vt:lpstr>Réponse 15</vt:lpstr>
      <vt:lpstr>Merci d’avoir fait ce test</vt:lpstr>
    </vt:vector>
  </TitlesOfParts>
  <Company>CHUQ</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Graphistes</dc:creator>
  <cp:lastModifiedBy>Barbara Verson</cp:lastModifiedBy>
  <cp:revision>374</cp:revision>
  <cp:lastPrinted>2013-09-11T18:49:18Z</cp:lastPrinted>
  <dcterms:created xsi:type="dcterms:W3CDTF">2014-08-25T13:37:38Z</dcterms:created>
  <dcterms:modified xsi:type="dcterms:W3CDTF">2018-12-18T14:07:19Z</dcterms:modified>
</cp:coreProperties>
</file>